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14"/>
  </p:notesMasterIdLst>
  <p:sldIdLst>
    <p:sldId id="323" r:id="rId2"/>
    <p:sldId id="260" r:id="rId3"/>
    <p:sldId id="329" r:id="rId4"/>
    <p:sldId id="315" r:id="rId5"/>
    <p:sldId id="303" r:id="rId6"/>
    <p:sldId id="336" r:id="rId7"/>
    <p:sldId id="284" r:id="rId8"/>
    <p:sldId id="330" r:id="rId9"/>
    <p:sldId id="333" r:id="rId10"/>
    <p:sldId id="331" r:id="rId11"/>
    <p:sldId id="335" r:id="rId12"/>
    <p:sldId id="311"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C9511"/>
    <a:srgbClr val="27272D"/>
    <a:srgbClr val="000000"/>
    <a:srgbClr val="8721FE"/>
    <a:srgbClr val="FEFEFE"/>
    <a:srgbClr val="FABE0A"/>
    <a:srgbClr val="854687"/>
    <a:srgbClr val="E4A613"/>
    <a:srgbClr val="F0AF0A"/>
    <a:srgbClr val="FABE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9490EC1-A836-403D-99FB-9807896EB7A3}">
  <a:tblStyle styleId="{29490EC1-A836-403D-99FB-9807896EB7A3}"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6" autoAdjust="0"/>
    <p:restoredTop sz="99839" autoAdjust="0"/>
  </p:normalViewPr>
  <p:slideViewPr>
    <p:cSldViewPr snapToGrid="0" snapToObjects="1">
      <p:cViewPr varScale="1">
        <p:scale>
          <a:sx n="124" d="100"/>
          <a:sy n="124" d="100"/>
        </p:scale>
        <p:origin x="-368" y="-96"/>
      </p:cViewPr>
      <p:guideLst>
        <p:guide orient="horz" pos="1620"/>
        <p:guide pos="2880"/>
      </p:guideLst>
    </p:cSldViewPr>
  </p:slideViewPr>
  <p:outlineViewPr>
    <p:cViewPr>
      <p:scale>
        <a:sx n="33" d="100"/>
        <a:sy n="33" d="100"/>
      </p:scale>
      <p:origin x="0" y="408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280777179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9"/>
        <p:cNvGrpSpPr/>
        <p:nvPr/>
      </p:nvGrpSpPr>
      <p:grpSpPr>
        <a:xfrm>
          <a:off x="0" y="0"/>
          <a:ext cx="0" cy="0"/>
          <a:chOff x="0" y="0"/>
          <a:chExt cx="0" cy="0"/>
        </a:xfrm>
      </p:grpSpPr>
      <p:sp>
        <p:nvSpPr>
          <p:cNvPr id="3" name="Rectangle 2"/>
          <p:cNvSpPr/>
          <p:nvPr userDrawn="1"/>
        </p:nvSpPr>
        <p:spPr>
          <a:xfrm>
            <a:off x="0" y="0"/>
            <a:ext cx="9144000" cy="3493950"/>
          </a:xfrm>
          <a:prstGeom prst="rect">
            <a:avLst/>
          </a:prstGeom>
          <a:solidFill>
            <a:srgbClr val="E4A61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hape 10"/>
          <p:cNvSpPr/>
          <p:nvPr/>
        </p:nvSpPr>
        <p:spPr>
          <a:xfrm>
            <a:off x="0" y="3493950"/>
            <a:ext cx="9144000" cy="1649400"/>
          </a:xfrm>
          <a:prstGeom prst="rect">
            <a:avLst/>
          </a:prstGeom>
          <a:solidFill>
            <a:srgbClr val="27272D"/>
          </a:solidFill>
          <a:ln>
            <a:noFill/>
          </a:ln>
        </p:spPr>
        <p:txBody>
          <a:bodyPr wrap="square" lIns="91425" tIns="91425" rIns="91425" bIns="91425" anchor="ctr" anchorCtr="0">
            <a:noAutofit/>
          </a:bodyPr>
          <a:lstStyle/>
          <a:p>
            <a:pPr lvl="0" rtl="0">
              <a:spcBef>
                <a:spcPts val="0"/>
              </a:spcBef>
              <a:buNone/>
            </a:pPr>
            <a:endParaRPr>
              <a:solidFill>
                <a:srgbClr val="FFFFFF"/>
              </a:solidFill>
            </a:endParaRPr>
          </a:p>
        </p:txBody>
      </p:sp>
      <p:sp>
        <p:nvSpPr>
          <p:cNvPr id="11" name="Shape 11"/>
          <p:cNvSpPr/>
          <p:nvPr/>
        </p:nvSpPr>
        <p:spPr>
          <a:xfrm>
            <a:off x="3747300" y="3493900"/>
            <a:ext cx="1649400" cy="1649400"/>
          </a:xfrm>
          <a:prstGeom prst="rect">
            <a:avLst/>
          </a:prstGeom>
          <a:solidFill>
            <a:srgbClr val="4F4F5C"/>
          </a:solidFill>
          <a:ln>
            <a:noFill/>
          </a:ln>
        </p:spPr>
        <p:txBody>
          <a:bodyPr wrap="square"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984050" y="0"/>
            <a:ext cx="7175700" cy="3493800"/>
          </a:xfrm>
          <a:prstGeom prst="rect">
            <a:avLst/>
          </a:prstGeom>
        </p:spPr>
        <p:txBody>
          <a:bodyPr wrap="square"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spTree>
      <p:nvGrpSpPr>
        <p:cNvPr id="1" name="Shape 19"/>
        <p:cNvGrpSpPr/>
        <p:nvPr/>
      </p:nvGrpSpPr>
      <p:grpSpPr>
        <a:xfrm>
          <a:off x="0" y="0"/>
          <a:ext cx="0" cy="0"/>
          <a:chOff x="0" y="0"/>
          <a:chExt cx="0" cy="0"/>
        </a:xfrm>
      </p:grpSpPr>
      <p:sp>
        <p:nvSpPr>
          <p:cNvPr id="20" name="Shape 20"/>
          <p:cNvSpPr/>
          <p:nvPr/>
        </p:nvSpPr>
        <p:spPr>
          <a:xfrm>
            <a:off x="0" y="4593700"/>
            <a:ext cx="9144000" cy="549600"/>
          </a:xfrm>
          <a:prstGeom prst="rect">
            <a:avLst/>
          </a:prstGeom>
          <a:solidFill>
            <a:srgbClr val="E4A613"/>
          </a:solidFill>
          <a:ln>
            <a:noFill/>
          </a:ln>
        </p:spPr>
        <p:txBody>
          <a:bodyPr wrap="square" lIns="91425" tIns="91425" rIns="91425" bIns="91425" anchor="ctr" anchorCtr="0">
            <a:noAutofit/>
          </a:bodyPr>
          <a:lstStyle/>
          <a:p>
            <a:pPr lvl="0" rtl="0">
              <a:spcBef>
                <a:spcPts val="0"/>
              </a:spcBef>
              <a:buNone/>
            </a:pPr>
            <a:endParaRPr>
              <a:solidFill>
                <a:srgbClr val="FFFFFF"/>
              </a:solidFill>
            </a:endParaRPr>
          </a:p>
        </p:txBody>
      </p:sp>
      <p:sp>
        <p:nvSpPr>
          <p:cNvPr id="21" name="Shape 21"/>
          <p:cNvSpPr/>
          <p:nvPr/>
        </p:nvSpPr>
        <p:spPr>
          <a:xfrm>
            <a:off x="3473700" y="4593700"/>
            <a:ext cx="2196600" cy="549600"/>
          </a:xfrm>
          <a:prstGeom prst="rect">
            <a:avLst/>
          </a:prstGeom>
          <a:solidFill>
            <a:srgbClr val="FABE09"/>
          </a:solidFill>
          <a:ln>
            <a:noFill/>
          </a:ln>
        </p:spPr>
        <p:txBody>
          <a:bodyPr wrap="square" lIns="91425" tIns="91425" rIns="91425" bIns="91425" anchor="ctr" anchorCtr="0">
            <a:noAutofit/>
          </a:bodyPr>
          <a:lstStyle/>
          <a:p>
            <a:pPr lvl="0">
              <a:spcBef>
                <a:spcPts val="0"/>
              </a:spcBef>
              <a:buNone/>
            </a:pPr>
            <a:endParaRPr/>
          </a:p>
        </p:txBody>
      </p:sp>
      <p:cxnSp>
        <p:nvCxnSpPr>
          <p:cNvPr id="22" name="Shape 22"/>
          <p:cNvCxnSpPr/>
          <p:nvPr/>
        </p:nvCxnSpPr>
        <p:spPr>
          <a:xfrm>
            <a:off x="3527100" y="887200"/>
            <a:ext cx="2089800" cy="0"/>
          </a:xfrm>
          <a:prstGeom prst="straightConnector1">
            <a:avLst/>
          </a:prstGeom>
          <a:noFill/>
          <a:ln w="19050" cap="flat" cmpd="sng">
            <a:solidFill>
              <a:srgbClr val="E4A613"/>
            </a:solidFill>
            <a:prstDash val="solid"/>
            <a:round/>
            <a:headEnd type="diamond" w="lg" len="lg"/>
            <a:tailEnd type="diamond" w="lg" len="lg"/>
          </a:ln>
        </p:spPr>
      </p:cxnSp>
      <p:sp>
        <p:nvSpPr>
          <p:cNvPr id="23" name="Shape 23"/>
          <p:cNvSpPr txBox="1">
            <a:spLocks noGrp="1"/>
          </p:cNvSpPr>
          <p:nvPr>
            <p:ph type="body" idx="1"/>
          </p:nvPr>
        </p:nvSpPr>
        <p:spPr>
          <a:xfrm>
            <a:off x="1404225" y="1194150"/>
            <a:ext cx="6335400" cy="3092700"/>
          </a:xfrm>
          <a:prstGeom prst="rect">
            <a:avLst/>
          </a:prstGeom>
        </p:spPr>
        <p:txBody>
          <a:bodyPr wrap="square" lIns="91425" tIns="91425" rIns="91425" bIns="91425" anchor="ctr" anchorCtr="0"/>
          <a:lstStyle>
            <a:lvl1pPr lvl="0" algn="ctr" rtl="0">
              <a:spcBef>
                <a:spcPts val="0"/>
              </a:spcBef>
              <a:buSzPct val="100000"/>
              <a:defRPr sz="3000" i="1">
                <a:solidFill>
                  <a:srgbClr val="666666"/>
                </a:solidFill>
              </a:defRPr>
            </a:lvl1pPr>
            <a:lvl2pPr lvl="1" algn="ctr" rtl="0">
              <a:spcBef>
                <a:spcPts val="0"/>
              </a:spcBef>
              <a:buSzPct val="100000"/>
              <a:defRPr sz="3000" i="1"/>
            </a:lvl2pPr>
            <a:lvl3pPr lvl="2" algn="ctr" rtl="0">
              <a:spcBef>
                <a:spcPts val="0"/>
              </a:spcBef>
              <a:buSzPct val="100000"/>
              <a:defRPr sz="3000" i="1"/>
            </a:lvl3pPr>
            <a:lvl4pPr lvl="3" algn="ctr" rtl="0">
              <a:spcBef>
                <a:spcPts val="0"/>
              </a:spcBef>
              <a:buSzPct val="100000"/>
              <a:defRPr sz="3000" i="1"/>
            </a:lvl4pPr>
            <a:lvl5pPr lvl="4" algn="ctr" rtl="0">
              <a:spcBef>
                <a:spcPts val="0"/>
              </a:spcBef>
              <a:buSzPct val="100000"/>
              <a:defRPr sz="3000" i="1"/>
            </a:lvl5pPr>
            <a:lvl6pPr lvl="5" algn="ctr" rtl="0">
              <a:spcBef>
                <a:spcPts val="0"/>
              </a:spcBef>
              <a:buSzPct val="100000"/>
              <a:defRPr sz="3000" i="1"/>
            </a:lvl6pPr>
            <a:lvl7pPr lvl="6" algn="ctr" rtl="0">
              <a:spcBef>
                <a:spcPts val="0"/>
              </a:spcBef>
              <a:buSzPct val="100000"/>
              <a:defRPr sz="3000" i="1"/>
            </a:lvl7pPr>
            <a:lvl8pPr lvl="7" algn="ctr" rtl="0">
              <a:spcBef>
                <a:spcPts val="0"/>
              </a:spcBef>
              <a:buSzPct val="100000"/>
              <a:defRPr sz="3000" i="1"/>
            </a:lvl8pPr>
            <a:lvl9pPr lvl="8" algn="ctr">
              <a:spcBef>
                <a:spcPts val="0"/>
              </a:spcBef>
              <a:buSzPct val="100000"/>
              <a:defRPr sz="3000" i="1"/>
            </a:lvl9pPr>
          </a:lstStyle>
          <a:p>
            <a:endParaRPr dirty="0"/>
          </a:p>
        </p:txBody>
      </p:sp>
      <p:sp>
        <p:nvSpPr>
          <p:cNvPr id="24" name="Shape 24"/>
          <p:cNvSpPr txBox="1"/>
          <p:nvPr/>
        </p:nvSpPr>
        <p:spPr>
          <a:xfrm>
            <a:off x="3593400" y="84512"/>
            <a:ext cx="1957200" cy="653700"/>
          </a:xfrm>
          <a:prstGeom prst="rect">
            <a:avLst/>
          </a:prstGeom>
          <a:noFill/>
          <a:ln>
            <a:noFill/>
          </a:ln>
        </p:spPr>
        <p:txBody>
          <a:bodyPr wrap="square" lIns="91425" tIns="91425" rIns="91425" bIns="91425" anchor="t" anchorCtr="0">
            <a:noAutofit/>
          </a:bodyPr>
          <a:lstStyle/>
          <a:p>
            <a:pPr lvl="0" algn="ctr">
              <a:spcBef>
                <a:spcPts val="0"/>
              </a:spcBef>
              <a:buNone/>
            </a:pPr>
            <a:r>
              <a:rPr lang="en" sz="6800" b="1" dirty="0">
                <a:solidFill>
                  <a:srgbClr val="F2B807"/>
                </a:solidFill>
                <a:latin typeface="Encode Sans"/>
                <a:ea typeface="Encode Sans"/>
                <a:cs typeface="Encode Sans"/>
                <a:sym typeface="Encode Sans"/>
              </a:rPr>
              <a:t>“</a:t>
            </a:r>
          </a:p>
        </p:txBody>
      </p:sp>
      <p:sp>
        <p:nvSpPr>
          <p:cNvPr id="25" name="Shape 25"/>
          <p:cNvSpPr txBox="1">
            <a:spLocks noGrp="1"/>
          </p:cNvSpPr>
          <p:nvPr>
            <p:ph type="sldNum" idx="12"/>
          </p:nvPr>
        </p:nvSpPr>
        <p:spPr>
          <a:xfrm>
            <a:off x="4023300" y="4593850"/>
            <a:ext cx="1097400" cy="549600"/>
          </a:xfrm>
          <a:prstGeom prst="rect">
            <a:avLst/>
          </a:prstGeom>
        </p:spPr>
        <p:txBody>
          <a:bodyPr wrap="square" lIns="91425" tIns="91425" rIns="91425" bIns="91425" anchor="ctr" anchorCtr="0">
            <a:noAutofit/>
          </a:bodyPr>
          <a:lstStyle>
            <a:lvl1pPr algn="ctr">
              <a:defRPr/>
            </a:lvl1pPr>
          </a:lstStyle>
          <a:p>
            <a:fld id="{00000000-1234-1234-1234-123412341234}" type="slidenum">
              <a:rPr lang="en" smtClean="0"/>
              <a:pPr/>
              <a:t>‹#›</a:t>
            </a:fld>
            <a:endParaRPr lang="en" dirty="0"/>
          </a:p>
        </p:txBody>
      </p:sp>
      <p:sp>
        <p:nvSpPr>
          <p:cNvPr id="2" name="TextBox 1"/>
          <p:cNvSpPr txBox="1"/>
          <p:nvPr userDrawn="1"/>
        </p:nvSpPr>
        <p:spPr>
          <a:xfrm>
            <a:off x="423333" y="1428750"/>
            <a:ext cx="184666" cy="307777"/>
          </a:xfrm>
          <a:prstGeom prst="rect">
            <a:avLst/>
          </a:prstGeom>
          <a:noFill/>
        </p:spPr>
        <p:txBody>
          <a:bodyPr wrap="none" rtlCol="0">
            <a:spAutoFit/>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6"/>
        <p:cNvGrpSpPr/>
        <p:nvPr/>
      </p:nvGrpSpPr>
      <p:grpSpPr>
        <a:xfrm>
          <a:off x="0" y="0"/>
          <a:ext cx="0" cy="0"/>
          <a:chOff x="0" y="0"/>
          <a:chExt cx="0" cy="0"/>
        </a:xfrm>
      </p:grpSpPr>
      <p:grpSp>
        <p:nvGrpSpPr>
          <p:cNvPr id="27" name="Shape 27"/>
          <p:cNvGrpSpPr/>
          <p:nvPr userDrawn="1"/>
        </p:nvGrpSpPr>
        <p:grpSpPr>
          <a:xfrm>
            <a:off x="-11050" y="887200"/>
            <a:ext cx="9155050" cy="4256100"/>
            <a:chOff x="-11050" y="887200"/>
            <a:chExt cx="9155050" cy="4256100"/>
          </a:xfrm>
        </p:grpSpPr>
        <p:cxnSp>
          <p:nvCxnSpPr>
            <p:cNvPr id="28" name="Shape 28"/>
            <p:cNvCxnSpPr/>
            <p:nvPr/>
          </p:nvCxnSpPr>
          <p:spPr>
            <a:xfrm>
              <a:off x="-11050" y="887200"/>
              <a:ext cx="8060400" cy="0"/>
            </a:xfrm>
            <a:prstGeom prst="straightConnector1">
              <a:avLst/>
            </a:prstGeom>
            <a:noFill/>
            <a:ln w="19050" cap="flat" cmpd="sng">
              <a:solidFill>
                <a:srgbClr val="E4A613"/>
              </a:solidFill>
              <a:prstDash val="solid"/>
              <a:round/>
              <a:headEnd type="none" w="lg" len="lg"/>
              <a:tailEnd type="diamond" w="lg" len="lg"/>
            </a:ln>
          </p:spPr>
        </p:cxnSp>
        <p:sp>
          <p:nvSpPr>
            <p:cNvPr id="29" name="Shape 29"/>
            <p:cNvSpPr/>
            <p:nvPr/>
          </p:nvSpPr>
          <p:spPr>
            <a:xfrm>
              <a:off x="0" y="4593700"/>
              <a:ext cx="9144000" cy="549600"/>
            </a:xfrm>
            <a:prstGeom prst="rect">
              <a:avLst/>
            </a:prstGeom>
            <a:solidFill>
              <a:srgbClr val="E4A613"/>
            </a:solidFill>
            <a:ln>
              <a:noFill/>
            </a:ln>
          </p:spPr>
          <p:txBody>
            <a:bodyPr wrap="square" lIns="91425" tIns="91425" rIns="91425" bIns="91425" anchor="ctr" anchorCtr="0">
              <a:noAutofit/>
            </a:bodyPr>
            <a:lstStyle/>
            <a:p>
              <a:pPr lvl="0" rtl="0">
                <a:spcBef>
                  <a:spcPts val="0"/>
                </a:spcBef>
                <a:buNone/>
              </a:pPr>
              <a:endParaRPr>
                <a:solidFill>
                  <a:srgbClr val="FFFFFF"/>
                </a:solidFill>
              </a:endParaRPr>
            </a:p>
          </p:txBody>
        </p:sp>
        <p:sp>
          <p:nvSpPr>
            <p:cNvPr id="30" name="Shape 30"/>
            <p:cNvSpPr/>
            <p:nvPr/>
          </p:nvSpPr>
          <p:spPr>
            <a:xfrm>
              <a:off x="0" y="4593700"/>
              <a:ext cx="549600" cy="549600"/>
            </a:xfrm>
            <a:prstGeom prst="rect">
              <a:avLst/>
            </a:prstGeom>
            <a:solidFill>
              <a:srgbClr val="FABE09"/>
            </a:solidFill>
            <a:ln>
              <a:noFill/>
            </a:ln>
          </p:spPr>
          <p:txBody>
            <a:bodyPr wrap="square" lIns="91425" tIns="91425" rIns="91425" bIns="91425" anchor="ctr" anchorCtr="0">
              <a:noAutofit/>
            </a:bodyPr>
            <a:lstStyle/>
            <a:p>
              <a:pPr lvl="0">
                <a:spcBef>
                  <a:spcPts val="0"/>
                </a:spcBef>
                <a:buNone/>
              </a:pPr>
              <a:endParaRPr/>
            </a:p>
          </p:txBody>
        </p:sp>
        <p:cxnSp>
          <p:nvCxnSpPr>
            <p:cNvPr id="31" name="Shape 31"/>
            <p:cNvCxnSpPr/>
            <p:nvPr/>
          </p:nvCxnSpPr>
          <p:spPr>
            <a:xfrm>
              <a:off x="-11050" y="887200"/>
              <a:ext cx="552900" cy="0"/>
            </a:xfrm>
            <a:prstGeom prst="straightConnector1">
              <a:avLst/>
            </a:prstGeom>
            <a:noFill/>
            <a:ln w="19050" cap="flat" cmpd="sng">
              <a:solidFill>
                <a:srgbClr val="FABE09"/>
              </a:solidFill>
              <a:prstDash val="solid"/>
              <a:round/>
              <a:headEnd type="none" w="lg" len="lg"/>
              <a:tailEnd type="none" w="lg" len="lg"/>
            </a:ln>
          </p:spPr>
        </p:cxnSp>
      </p:grpSp>
      <p:sp>
        <p:nvSpPr>
          <p:cNvPr id="32" name="Shape 32"/>
          <p:cNvSpPr txBox="1">
            <a:spLocks noGrp="1"/>
          </p:cNvSpPr>
          <p:nvPr>
            <p:ph type="title"/>
          </p:nvPr>
        </p:nvSpPr>
        <p:spPr>
          <a:xfrm>
            <a:off x="549600" y="361375"/>
            <a:ext cx="7321015" cy="549600"/>
          </a:xfrm>
          <a:prstGeom prst="rect">
            <a:avLst/>
          </a:prstGeom>
        </p:spPr>
        <p:txBody>
          <a:bodyPr wrap="square" lIns="91425" tIns="91425" rIns="91425" bIns="91425" anchor="b" anchorCtr="0"/>
          <a:lstStyle>
            <a:lvl1pPr lvl="0">
              <a:spcBef>
                <a:spcPts val="0"/>
              </a:spcBef>
              <a:defRPr>
                <a:solidFill>
                  <a:srgbClr val="666666"/>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33" name="Shape 33"/>
          <p:cNvSpPr txBox="1">
            <a:spLocks noGrp="1"/>
          </p:cNvSpPr>
          <p:nvPr>
            <p:ph type="body" idx="1"/>
          </p:nvPr>
        </p:nvSpPr>
        <p:spPr>
          <a:xfrm>
            <a:off x="549600" y="1200150"/>
            <a:ext cx="7497000" cy="2946300"/>
          </a:xfrm>
          <a:prstGeom prst="rect">
            <a:avLst/>
          </a:prstGeom>
        </p:spPr>
        <p:txBody>
          <a:bodyPr wrap="square" lIns="91425" tIns="91425" rIns="91425" bIns="91425" anchor="t" anchorCtr="0"/>
          <a:lstStyle>
            <a:lvl1pPr lvl="0">
              <a:spcBef>
                <a:spcPts val="0"/>
              </a:spcBef>
              <a:defRPr>
                <a:solidFill>
                  <a:srgbClr val="666666"/>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34" name="Shape 34"/>
          <p:cNvSpPr txBox="1">
            <a:spLocks noGrp="1"/>
          </p:cNvSpPr>
          <p:nvPr>
            <p:ph type="sldNum" idx="12"/>
          </p:nvPr>
        </p:nvSpPr>
        <p:spPr>
          <a:xfrm>
            <a:off x="8046600" y="4593850"/>
            <a:ext cx="1097400" cy="549600"/>
          </a:xfrm>
          <a:prstGeom prst="rect">
            <a:avLst/>
          </a:prstGeom>
        </p:spPr>
        <p:txBody>
          <a:bodyPr wrap="square" lIns="91425" tIns="91425" rIns="91425" bIns="91425" anchor="ctr" anchorCtr="0">
            <a:noAutofit/>
          </a:bodyPr>
          <a:lstStyle>
            <a:lvl1pPr algn="ctr">
              <a:defRPr/>
            </a:lvl1pPr>
          </a:lstStyle>
          <a:p>
            <a:fld id="{00000000-1234-1234-1234-123412341234}" type="slidenum">
              <a:rPr lang="en" smtClean="0"/>
              <a:pPr/>
              <a:t>‹#›</a:t>
            </a:fld>
            <a:endParaRPr lang="en" dirty="0"/>
          </a:p>
        </p:txBody>
      </p:sp>
      <p:sp>
        <p:nvSpPr>
          <p:cNvPr id="2" name="TextBox 1"/>
          <p:cNvSpPr txBox="1"/>
          <p:nvPr userDrawn="1"/>
        </p:nvSpPr>
        <p:spPr>
          <a:xfrm>
            <a:off x="234264" y="3255341"/>
            <a:ext cx="184666" cy="307777"/>
          </a:xfrm>
          <a:prstGeom prst="rect">
            <a:avLst/>
          </a:prstGeom>
          <a:noFill/>
        </p:spPr>
        <p:txBody>
          <a:bodyPr wrap="none" rtlCol="0">
            <a:spAutoFit/>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hort + 1 column + image">
    <p:spTree>
      <p:nvGrpSpPr>
        <p:cNvPr id="1" name="Shape 35"/>
        <p:cNvGrpSpPr/>
        <p:nvPr/>
      </p:nvGrpSpPr>
      <p:grpSpPr>
        <a:xfrm>
          <a:off x="0" y="0"/>
          <a:ext cx="0" cy="0"/>
          <a:chOff x="0" y="0"/>
          <a:chExt cx="0" cy="0"/>
        </a:xfrm>
      </p:grpSpPr>
      <p:grpSp>
        <p:nvGrpSpPr>
          <p:cNvPr id="36" name="Shape 36"/>
          <p:cNvGrpSpPr/>
          <p:nvPr userDrawn="1"/>
        </p:nvGrpSpPr>
        <p:grpSpPr>
          <a:xfrm>
            <a:off x="-11050" y="887200"/>
            <a:ext cx="9155050" cy="4256100"/>
            <a:chOff x="-11050" y="887200"/>
            <a:chExt cx="9155050" cy="4256100"/>
          </a:xfrm>
        </p:grpSpPr>
        <p:cxnSp>
          <p:nvCxnSpPr>
            <p:cNvPr id="37" name="Shape 37"/>
            <p:cNvCxnSpPr/>
            <p:nvPr/>
          </p:nvCxnSpPr>
          <p:spPr>
            <a:xfrm>
              <a:off x="-11050" y="887200"/>
              <a:ext cx="4312200" cy="0"/>
            </a:xfrm>
            <a:prstGeom prst="straightConnector1">
              <a:avLst/>
            </a:prstGeom>
            <a:noFill/>
            <a:ln w="19050" cap="flat" cmpd="sng">
              <a:solidFill>
                <a:srgbClr val="FABE09"/>
              </a:solidFill>
              <a:prstDash val="solid"/>
              <a:round/>
              <a:headEnd type="none" w="lg" len="lg"/>
              <a:tailEnd type="diamond" w="lg" len="lg"/>
            </a:ln>
          </p:spPr>
        </p:cxnSp>
        <p:sp>
          <p:nvSpPr>
            <p:cNvPr id="38" name="Shape 38"/>
            <p:cNvSpPr/>
            <p:nvPr/>
          </p:nvSpPr>
          <p:spPr>
            <a:xfrm>
              <a:off x="0" y="4593700"/>
              <a:ext cx="9144000" cy="549600"/>
            </a:xfrm>
            <a:prstGeom prst="rect">
              <a:avLst/>
            </a:prstGeom>
            <a:solidFill>
              <a:srgbClr val="E4A613"/>
            </a:solidFill>
            <a:ln>
              <a:solidFill>
                <a:srgbClr val="FABE09"/>
              </a:solidFill>
            </a:ln>
          </p:spPr>
          <p:txBody>
            <a:bodyPr wrap="square" lIns="91425" tIns="91425" rIns="91425" bIns="91425" anchor="ctr" anchorCtr="0">
              <a:noAutofit/>
            </a:bodyPr>
            <a:lstStyle/>
            <a:p>
              <a:pPr lvl="0" rtl="0">
                <a:spcBef>
                  <a:spcPts val="0"/>
                </a:spcBef>
                <a:buNone/>
              </a:pPr>
              <a:endParaRPr>
                <a:solidFill>
                  <a:srgbClr val="FFFFFF"/>
                </a:solidFill>
              </a:endParaRPr>
            </a:p>
          </p:txBody>
        </p:sp>
        <p:sp>
          <p:nvSpPr>
            <p:cNvPr id="39" name="Shape 39"/>
            <p:cNvSpPr/>
            <p:nvPr/>
          </p:nvSpPr>
          <p:spPr>
            <a:xfrm>
              <a:off x="0" y="4593700"/>
              <a:ext cx="549600" cy="549600"/>
            </a:xfrm>
            <a:prstGeom prst="rect">
              <a:avLst/>
            </a:prstGeom>
            <a:solidFill>
              <a:srgbClr val="FABE09"/>
            </a:solidFill>
            <a:ln>
              <a:solidFill>
                <a:srgbClr val="FABE09"/>
              </a:solidFill>
            </a:ln>
          </p:spPr>
          <p:txBody>
            <a:bodyPr wrap="square" lIns="91425" tIns="91425" rIns="91425" bIns="91425" anchor="ctr" anchorCtr="0">
              <a:noAutofit/>
            </a:bodyPr>
            <a:lstStyle/>
            <a:p>
              <a:pPr lvl="0">
                <a:spcBef>
                  <a:spcPts val="0"/>
                </a:spcBef>
                <a:buNone/>
              </a:pPr>
              <a:endParaRPr/>
            </a:p>
          </p:txBody>
        </p:sp>
        <p:cxnSp>
          <p:nvCxnSpPr>
            <p:cNvPr id="40" name="Shape 40"/>
            <p:cNvCxnSpPr/>
            <p:nvPr/>
          </p:nvCxnSpPr>
          <p:spPr>
            <a:xfrm>
              <a:off x="-11050" y="887200"/>
              <a:ext cx="552900" cy="0"/>
            </a:xfrm>
            <a:prstGeom prst="straightConnector1">
              <a:avLst/>
            </a:prstGeom>
            <a:noFill/>
            <a:ln w="19050" cap="flat" cmpd="sng">
              <a:solidFill>
                <a:srgbClr val="FABE09"/>
              </a:solidFill>
              <a:prstDash val="solid"/>
              <a:round/>
              <a:headEnd type="none" w="lg" len="lg"/>
              <a:tailEnd type="none" w="lg" len="lg"/>
            </a:ln>
          </p:spPr>
        </p:cxnSp>
      </p:grpSp>
      <p:sp>
        <p:nvSpPr>
          <p:cNvPr id="41" name="Shape 41"/>
          <p:cNvSpPr txBox="1">
            <a:spLocks noGrp="1"/>
          </p:cNvSpPr>
          <p:nvPr>
            <p:ph type="title"/>
          </p:nvPr>
        </p:nvSpPr>
        <p:spPr>
          <a:xfrm>
            <a:off x="549600" y="361375"/>
            <a:ext cx="3740400" cy="549600"/>
          </a:xfrm>
          <a:prstGeom prst="rect">
            <a:avLst/>
          </a:prstGeom>
        </p:spPr>
        <p:txBody>
          <a:bodyPr wrap="square" lIns="91425" tIns="91425" rIns="91425" bIns="91425" anchor="b" anchorCtr="0"/>
          <a:lstStyle>
            <a:lvl1pPr lvl="0" rtl="0">
              <a:spcBef>
                <a:spcPts val="0"/>
              </a:spcBef>
              <a:defRPr>
                <a:solidFill>
                  <a:srgbClr val="666666"/>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42" name="Shape 42"/>
          <p:cNvSpPr txBox="1">
            <a:spLocks noGrp="1"/>
          </p:cNvSpPr>
          <p:nvPr>
            <p:ph type="body" idx="1"/>
          </p:nvPr>
        </p:nvSpPr>
        <p:spPr>
          <a:xfrm>
            <a:off x="549600" y="1200150"/>
            <a:ext cx="3740400" cy="2946300"/>
          </a:xfrm>
          <a:prstGeom prst="rect">
            <a:avLst/>
          </a:prstGeom>
        </p:spPr>
        <p:txBody>
          <a:bodyPr wrap="square" lIns="91425" tIns="91425" rIns="91425" bIns="91425" anchor="t" anchorCtr="0"/>
          <a:lstStyle>
            <a:lvl1pPr lvl="0" rtl="0">
              <a:spcBef>
                <a:spcPts val="0"/>
              </a:spcBef>
              <a:defRPr>
                <a:solidFill>
                  <a:srgbClr val="666666"/>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43" name="Shape 43"/>
          <p:cNvSpPr txBox="1">
            <a:spLocks noGrp="1"/>
          </p:cNvSpPr>
          <p:nvPr>
            <p:ph type="sldNum" idx="12"/>
          </p:nvPr>
        </p:nvSpPr>
        <p:spPr>
          <a:xfrm>
            <a:off x="8046600" y="4593850"/>
            <a:ext cx="1097400" cy="549600"/>
          </a:xfrm>
          <a:prstGeom prst="rect">
            <a:avLst/>
          </a:prstGeom>
        </p:spPr>
        <p:txBody>
          <a:bodyPr wrap="square" lIns="91425" tIns="91425" rIns="91425" bIns="91425" anchor="ctr" anchorCtr="0">
            <a:noAutofit/>
          </a:bodyPr>
          <a:lstStyle>
            <a:lvl1pPr algn="ctr">
              <a:defRPr/>
            </a:lvl1pPr>
          </a:lstStyle>
          <a:p>
            <a:fld id="{00000000-1234-1234-1234-123412341234}" type="slidenum">
              <a:rPr lang="en" smtClean="0"/>
              <a:pPr/>
              <a:t>‹#›</a:t>
            </a:fld>
            <a:endParaRPr lang="e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4"/>
        <p:cNvGrpSpPr/>
        <p:nvPr/>
      </p:nvGrpSpPr>
      <p:grpSpPr>
        <a:xfrm>
          <a:off x="0" y="0"/>
          <a:ext cx="0" cy="0"/>
          <a:chOff x="0" y="0"/>
          <a:chExt cx="0" cy="0"/>
        </a:xfrm>
      </p:grpSpPr>
      <p:grpSp>
        <p:nvGrpSpPr>
          <p:cNvPr id="45" name="Shape 45"/>
          <p:cNvGrpSpPr/>
          <p:nvPr/>
        </p:nvGrpSpPr>
        <p:grpSpPr>
          <a:xfrm>
            <a:off x="-11050" y="887200"/>
            <a:ext cx="9155050" cy="4256100"/>
            <a:chOff x="-11050" y="887200"/>
            <a:chExt cx="9155050" cy="4256100"/>
          </a:xfrm>
        </p:grpSpPr>
        <p:cxnSp>
          <p:nvCxnSpPr>
            <p:cNvPr id="46" name="Shape 46"/>
            <p:cNvCxnSpPr/>
            <p:nvPr/>
          </p:nvCxnSpPr>
          <p:spPr>
            <a:xfrm>
              <a:off x="-11050" y="887200"/>
              <a:ext cx="8060400" cy="0"/>
            </a:xfrm>
            <a:prstGeom prst="straightConnector1">
              <a:avLst/>
            </a:prstGeom>
            <a:noFill/>
            <a:ln w="19050" cap="flat" cmpd="sng">
              <a:solidFill>
                <a:srgbClr val="E4A613"/>
              </a:solidFill>
              <a:prstDash val="solid"/>
              <a:round/>
              <a:headEnd type="none" w="lg" len="lg"/>
              <a:tailEnd type="diamond" w="lg" len="lg"/>
            </a:ln>
          </p:spPr>
        </p:cxnSp>
        <p:sp>
          <p:nvSpPr>
            <p:cNvPr id="47" name="Shape 47"/>
            <p:cNvSpPr/>
            <p:nvPr/>
          </p:nvSpPr>
          <p:spPr>
            <a:xfrm>
              <a:off x="0" y="4593700"/>
              <a:ext cx="9144000" cy="549600"/>
            </a:xfrm>
            <a:prstGeom prst="rect">
              <a:avLst/>
            </a:prstGeom>
            <a:solidFill>
              <a:srgbClr val="E4A613"/>
            </a:solidFill>
            <a:ln>
              <a:solidFill>
                <a:srgbClr val="E4A613"/>
              </a:solidFill>
            </a:ln>
          </p:spPr>
          <p:txBody>
            <a:bodyPr wrap="square" lIns="91425" tIns="91425" rIns="91425" bIns="91425" anchor="ctr" anchorCtr="0">
              <a:noAutofit/>
            </a:bodyPr>
            <a:lstStyle/>
            <a:p>
              <a:pPr lvl="0" rtl="0">
                <a:spcBef>
                  <a:spcPts val="0"/>
                </a:spcBef>
                <a:buNone/>
              </a:pPr>
              <a:endParaRPr>
                <a:solidFill>
                  <a:srgbClr val="FFFFFF"/>
                </a:solidFill>
              </a:endParaRPr>
            </a:p>
          </p:txBody>
        </p:sp>
        <p:sp>
          <p:nvSpPr>
            <p:cNvPr id="48" name="Shape 48"/>
            <p:cNvSpPr/>
            <p:nvPr/>
          </p:nvSpPr>
          <p:spPr>
            <a:xfrm>
              <a:off x="0" y="4593700"/>
              <a:ext cx="549600" cy="549600"/>
            </a:xfrm>
            <a:prstGeom prst="rect">
              <a:avLst/>
            </a:prstGeom>
            <a:solidFill>
              <a:srgbClr val="FABE09"/>
            </a:solidFill>
            <a:ln>
              <a:solidFill>
                <a:srgbClr val="E4A613"/>
              </a:solidFill>
            </a:ln>
          </p:spPr>
          <p:txBody>
            <a:bodyPr wrap="square" lIns="91425" tIns="91425" rIns="91425" bIns="91425" anchor="ctr" anchorCtr="0">
              <a:noAutofit/>
            </a:bodyPr>
            <a:lstStyle/>
            <a:p>
              <a:pPr lvl="0">
                <a:spcBef>
                  <a:spcPts val="0"/>
                </a:spcBef>
                <a:buNone/>
              </a:pPr>
              <a:endParaRPr/>
            </a:p>
          </p:txBody>
        </p:sp>
        <p:cxnSp>
          <p:nvCxnSpPr>
            <p:cNvPr id="49" name="Shape 49"/>
            <p:cNvCxnSpPr/>
            <p:nvPr/>
          </p:nvCxnSpPr>
          <p:spPr>
            <a:xfrm>
              <a:off x="-11050" y="887200"/>
              <a:ext cx="552900" cy="0"/>
            </a:xfrm>
            <a:prstGeom prst="straightConnector1">
              <a:avLst/>
            </a:prstGeom>
            <a:noFill/>
            <a:ln w="19050" cap="flat" cmpd="sng">
              <a:solidFill>
                <a:srgbClr val="E4A613"/>
              </a:solidFill>
              <a:prstDash val="solid"/>
              <a:round/>
              <a:headEnd type="none" w="lg" len="lg"/>
              <a:tailEnd type="none" w="lg" len="lg"/>
            </a:ln>
          </p:spPr>
        </p:cxnSp>
      </p:grpSp>
      <p:sp>
        <p:nvSpPr>
          <p:cNvPr id="50" name="Shape 50"/>
          <p:cNvSpPr txBox="1">
            <a:spLocks noGrp="1"/>
          </p:cNvSpPr>
          <p:nvPr>
            <p:ph type="title"/>
          </p:nvPr>
        </p:nvSpPr>
        <p:spPr>
          <a:xfrm>
            <a:off x="549600" y="349344"/>
            <a:ext cx="7497000" cy="549600"/>
          </a:xfrm>
          <a:prstGeom prst="rect">
            <a:avLst/>
          </a:prstGeom>
        </p:spPr>
        <p:txBody>
          <a:bodyPr wrap="square" lIns="91425" tIns="91425" rIns="91425" bIns="91425" anchor="b" anchorCtr="0"/>
          <a:lstStyle>
            <a:lvl1pPr lvl="0">
              <a:spcBef>
                <a:spcPts val="0"/>
              </a:spcBef>
              <a:defRPr>
                <a:solidFill>
                  <a:srgbClr val="666666"/>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51" name="Shape 51"/>
          <p:cNvSpPr txBox="1">
            <a:spLocks noGrp="1"/>
          </p:cNvSpPr>
          <p:nvPr>
            <p:ph type="body" idx="1"/>
          </p:nvPr>
        </p:nvSpPr>
        <p:spPr>
          <a:xfrm>
            <a:off x="549600" y="1200150"/>
            <a:ext cx="3639000" cy="3108300"/>
          </a:xfrm>
          <a:prstGeom prst="rect">
            <a:avLst/>
          </a:prstGeom>
        </p:spPr>
        <p:txBody>
          <a:bodyPr wrap="square" lIns="91425" tIns="91425" rIns="91425" bIns="91425" anchor="t" anchorCtr="0"/>
          <a:lstStyle>
            <a:lvl1pPr lvl="0">
              <a:spcBef>
                <a:spcPts val="0"/>
              </a:spcBef>
              <a:buSzPct val="100000"/>
              <a:defRPr sz="2000">
                <a:solidFill>
                  <a:srgbClr val="666666"/>
                </a:solidFill>
              </a:defRPr>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dirty="0"/>
          </a:p>
        </p:txBody>
      </p:sp>
      <p:sp>
        <p:nvSpPr>
          <p:cNvPr id="52" name="Shape 52"/>
          <p:cNvSpPr txBox="1">
            <a:spLocks noGrp="1"/>
          </p:cNvSpPr>
          <p:nvPr>
            <p:ph type="body" idx="2"/>
          </p:nvPr>
        </p:nvSpPr>
        <p:spPr>
          <a:xfrm>
            <a:off x="4407604" y="1200150"/>
            <a:ext cx="3639000" cy="3108300"/>
          </a:xfrm>
          <a:prstGeom prst="rect">
            <a:avLst/>
          </a:prstGeom>
        </p:spPr>
        <p:txBody>
          <a:bodyPr wrap="square" lIns="91425" tIns="91425" rIns="91425" bIns="91425" anchor="t" anchorCtr="0"/>
          <a:lstStyle>
            <a:lvl1pPr lvl="0">
              <a:spcBef>
                <a:spcPts val="0"/>
              </a:spcBef>
              <a:buSzPct val="100000"/>
              <a:defRPr sz="2000">
                <a:solidFill>
                  <a:srgbClr val="666666"/>
                </a:solidFill>
              </a:defRPr>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dirty="0"/>
          </a:p>
        </p:txBody>
      </p:sp>
      <p:sp>
        <p:nvSpPr>
          <p:cNvPr id="53" name="Shape 53"/>
          <p:cNvSpPr txBox="1">
            <a:spLocks noGrp="1"/>
          </p:cNvSpPr>
          <p:nvPr>
            <p:ph type="sldNum" idx="12"/>
          </p:nvPr>
        </p:nvSpPr>
        <p:spPr>
          <a:xfrm>
            <a:off x="8046600" y="4593850"/>
            <a:ext cx="1097400" cy="549600"/>
          </a:xfrm>
          <a:prstGeom prst="rect">
            <a:avLst/>
          </a:prstGeom>
        </p:spPr>
        <p:txBody>
          <a:bodyPr wrap="square" lIns="91425" tIns="91425" rIns="91425" bIns="91425" anchor="ctr" anchorCtr="0">
            <a:noAutofit/>
          </a:bodyPr>
          <a:lstStyle>
            <a:lvl1pPr algn="ctr">
              <a:defRPr/>
            </a:lvl1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54"/>
        <p:cNvGrpSpPr/>
        <p:nvPr/>
      </p:nvGrpSpPr>
      <p:grpSpPr>
        <a:xfrm>
          <a:off x="0" y="0"/>
          <a:ext cx="0" cy="0"/>
          <a:chOff x="0" y="0"/>
          <a:chExt cx="0" cy="0"/>
        </a:xfrm>
      </p:grpSpPr>
      <p:grpSp>
        <p:nvGrpSpPr>
          <p:cNvPr id="55" name="Shape 55"/>
          <p:cNvGrpSpPr/>
          <p:nvPr/>
        </p:nvGrpSpPr>
        <p:grpSpPr>
          <a:xfrm>
            <a:off x="-11050" y="887200"/>
            <a:ext cx="9155050" cy="4256100"/>
            <a:chOff x="-11050" y="887200"/>
            <a:chExt cx="9155050" cy="4256100"/>
          </a:xfrm>
        </p:grpSpPr>
        <p:cxnSp>
          <p:nvCxnSpPr>
            <p:cNvPr id="56" name="Shape 56"/>
            <p:cNvCxnSpPr/>
            <p:nvPr/>
          </p:nvCxnSpPr>
          <p:spPr>
            <a:xfrm>
              <a:off x="-11050" y="887200"/>
              <a:ext cx="8060400" cy="0"/>
            </a:xfrm>
            <a:prstGeom prst="straightConnector1">
              <a:avLst/>
            </a:prstGeom>
            <a:noFill/>
            <a:ln w="19050" cap="flat" cmpd="sng">
              <a:solidFill>
                <a:srgbClr val="E4A613"/>
              </a:solidFill>
              <a:prstDash val="solid"/>
              <a:round/>
              <a:headEnd type="none" w="lg" len="lg"/>
              <a:tailEnd type="diamond" w="lg" len="lg"/>
            </a:ln>
          </p:spPr>
        </p:cxnSp>
        <p:sp>
          <p:nvSpPr>
            <p:cNvPr id="57" name="Shape 57"/>
            <p:cNvSpPr/>
            <p:nvPr/>
          </p:nvSpPr>
          <p:spPr>
            <a:xfrm>
              <a:off x="0" y="4593700"/>
              <a:ext cx="9144000" cy="549600"/>
            </a:xfrm>
            <a:prstGeom prst="rect">
              <a:avLst/>
            </a:prstGeom>
            <a:solidFill>
              <a:srgbClr val="E4A613"/>
            </a:solidFill>
            <a:ln>
              <a:solidFill>
                <a:srgbClr val="E4A613"/>
              </a:solidFill>
            </a:ln>
          </p:spPr>
          <p:txBody>
            <a:bodyPr wrap="square" lIns="91425" tIns="91425" rIns="91425" bIns="91425" anchor="ctr" anchorCtr="0">
              <a:noAutofit/>
            </a:bodyPr>
            <a:lstStyle/>
            <a:p>
              <a:pPr lvl="0" rtl="0">
                <a:spcBef>
                  <a:spcPts val="0"/>
                </a:spcBef>
                <a:buNone/>
              </a:pPr>
              <a:endParaRPr>
                <a:solidFill>
                  <a:srgbClr val="FFFFFF"/>
                </a:solidFill>
              </a:endParaRPr>
            </a:p>
          </p:txBody>
        </p:sp>
        <p:sp>
          <p:nvSpPr>
            <p:cNvPr id="58" name="Shape 58"/>
            <p:cNvSpPr/>
            <p:nvPr/>
          </p:nvSpPr>
          <p:spPr>
            <a:xfrm>
              <a:off x="0" y="4593700"/>
              <a:ext cx="549600" cy="549600"/>
            </a:xfrm>
            <a:prstGeom prst="rect">
              <a:avLst/>
            </a:prstGeom>
            <a:solidFill>
              <a:srgbClr val="FABE09"/>
            </a:solidFill>
            <a:ln>
              <a:solidFill>
                <a:srgbClr val="E4A613"/>
              </a:solidFill>
            </a:ln>
          </p:spPr>
          <p:txBody>
            <a:bodyPr wrap="square" lIns="91425" tIns="91425" rIns="91425" bIns="91425" anchor="ctr" anchorCtr="0">
              <a:noAutofit/>
            </a:bodyPr>
            <a:lstStyle/>
            <a:p>
              <a:pPr lvl="0">
                <a:spcBef>
                  <a:spcPts val="0"/>
                </a:spcBef>
                <a:buNone/>
              </a:pPr>
              <a:endParaRPr/>
            </a:p>
          </p:txBody>
        </p:sp>
        <p:cxnSp>
          <p:nvCxnSpPr>
            <p:cNvPr id="59" name="Shape 59"/>
            <p:cNvCxnSpPr/>
            <p:nvPr/>
          </p:nvCxnSpPr>
          <p:spPr>
            <a:xfrm>
              <a:off x="-11050" y="887200"/>
              <a:ext cx="552900" cy="0"/>
            </a:xfrm>
            <a:prstGeom prst="straightConnector1">
              <a:avLst/>
            </a:prstGeom>
            <a:noFill/>
            <a:ln w="19050" cap="flat" cmpd="sng">
              <a:solidFill>
                <a:srgbClr val="FABE09"/>
              </a:solidFill>
              <a:prstDash val="solid"/>
              <a:round/>
              <a:headEnd type="none" w="lg" len="lg"/>
              <a:tailEnd type="none" w="lg" len="lg"/>
            </a:ln>
          </p:spPr>
        </p:cxnSp>
      </p:grpSp>
      <p:sp>
        <p:nvSpPr>
          <p:cNvPr id="60" name="Shape 60"/>
          <p:cNvSpPr txBox="1">
            <a:spLocks noGrp="1"/>
          </p:cNvSpPr>
          <p:nvPr>
            <p:ph type="title"/>
          </p:nvPr>
        </p:nvSpPr>
        <p:spPr>
          <a:xfrm>
            <a:off x="549600" y="361375"/>
            <a:ext cx="7497000" cy="549600"/>
          </a:xfrm>
          <a:prstGeom prst="rect">
            <a:avLst/>
          </a:prstGeom>
        </p:spPr>
        <p:txBody>
          <a:bodyPr wrap="square" lIns="91425" tIns="91425" rIns="91425" bIns="91425" anchor="b" anchorCtr="0"/>
          <a:lstStyle>
            <a:lvl1pPr lvl="0" rtl="0">
              <a:spcBef>
                <a:spcPts val="0"/>
              </a:spcBef>
              <a:defRPr>
                <a:solidFill>
                  <a:srgbClr val="666666"/>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61" name="Shape 61"/>
          <p:cNvSpPr txBox="1">
            <a:spLocks noGrp="1"/>
          </p:cNvSpPr>
          <p:nvPr>
            <p:ph type="body" idx="1"/>
          </p:nvPr>
        </p:nvSpPr>
        <p:spPr>
          <a:xfrm>
            <a:off x="549600" y="1200150"/>
            <a:ext cx="2416500" cy="3080700"/>
          </a:xfrm>
          <a:prstGeom prst="rect">
            <a:avLst/>
          </a:prstGeom>
        </p:spPr>
        <p:txBody>
          <a:bodyPr wrap="square" lIns="91425" tIns="91425" rIns="91425" bIns="91425" anchor="t" anchorCtr="0"/>
          <a:lstStyle>
            <a:lvl1pPr lvl="0" rtl="0">
              <a:spcBef>
                <a:spcPts val="0"/>
              </a:spcBef>
              <a:buSzPct val="100000"/>
              <a:defRPr sz="1800">
                <a:solidFill>
                  <a:schemeClr val="bg2"/>
                </a:solidFill>
              </a:defRPr>
            </a:lvl1pPr>
            <a:lvl2pPr lvl="1" rtl="0">
              <a:spcBef>
                <a:spcPts val="0"/>
              </a:spcBef>
              <a:buSzPct val="100000"/>
              <a:defRPr sz="1800"/>
            </a:lvl2pPr>
            <a:lvl3pPr lvl="2" rtl="0">
              <a:spcBef>
                <a:spcPts val="0"/>
              </a:spcBef>
              <a:buSzPct val="100000"/>
              <a:defRPr sz="1800"/>
            </a:lvl3pPr>
            <a:lvl4pPr lvl="3" rtl="0">
              <a:spcBef>
                <a:spcPts val="0"/>
              </a:spcBef>
              <a:buSzPct val="100000"/>
              <a:defRPr sz="1800"/>
            </a:lvl4pPr>
            <a:lvl5pPr lvl="4" rtl="0">
              <a:spcBef>
                <a:spcPts val="0"/>
              </a:spcBef>
              <a:buSzPct val="100000"/>
              <a:defRPr sz="1800"/>
            </a:lvl5pPr>
            <a:lvl6pPr lvl="5" rtl="0">
              <a:spcBef>
                <a:spcPts val="0"/>
              </a:spcBef>
              <a:buSzPct val="100000"/>
              <a:defRPr sz="1800"/>
            </a:lvl6pPr>
            <a:lvl7pPr lvl="6" rtl="0">
              <a:spcBef>
                <a:spcPts val="0"/>
              </a:spcBef>
              <a:buSzPct val="100000"/>
              <a:defRPr sz="1800"/>
            </a:lvl7pPr>
            <a:lvl8pPr lvl="7" rtl="0">
              <a:spcBef>
                <a:spcPts val="0"/>
              </a:spcBef>
              <a:buSzPct val="100000"/>
              <a:defRPr sz="1800"/>
            </a:lvl8pPr>
            <a:lvl9pPr lvl="8" rtl="0">
              <a:spcBef>
                <a:spcPts val="0"/>
              </a:spcBef>
              <a:buSzPct val="100000"/>
              <a:defRPr sz="1800"/>
            </a:lvl9pPr>
          </a:lstStyle>
          <a:p>
            <a:endParaRPr dirty="0"/>
          </a:p>
        </p:txBody>
      </p:sp>
      <p:sp>
        <p:nvSpPr>
          <p:cNvPr id="62" name="Shape 62"/>
          <p:cNvSpPr txBox="1">
            <a:spLocks noGrp="1"/>
          </p:cNvSpPr>
          <p:nvPr>
            <p:ph type="body" idx="2"/>
          </p:nvPr>
        </p:nvSpPr>
        <p:spPr>
          <a:xfrm>
            <a:off x="3089850" y="1200150"/>
            <a:ext cx="2416500" cy="3080700"/>
          </a:xfrm>
          <a:prstGeom prst="rect">
            <a:avLst/>
          </a:prstGeom>
        </p:spPr>
        <p:txBody>
          <a:bodyPr wrap="square" lIns="91425" tIns="91425" rIns="91425" bIns="91425" anchor="t" anchorCtr="0"/>
          <a:lstStyle>
            <a:lvl1pPr lvl="0" rtl="0">
              <a:spcBef>
                <a:spcPts val="0"/>
              </a:spcBef>
              <a:buSzPct val="100000"/>
              <a:defRPr sz="1800">
                <a:solidFill>
                  <a:schemeClr val="bg2"/>
                </a:solidFill>
              </a:defRPr>
            </a:lvl1pPr>
            <a:lvl2pPr lvl="1" rtl="0">
              <a:spcBef>
                <a:spcPts val="0"/>
              </a:spcBef>
              <a:buSzPct val="100000"/>
              <a:defRPr sz="1800"/>
            </a:lvl2pPr>
            <a:lvl3pPr lvl="2" rtl="0">
              <a:spcBef>
                <a:spcPts val="0"/>
              </a:spcBef>
              <a:buSzPct val="100000"/>
              <a:defRPr sz="1800"/>
            </a:lvl3pPr>
            <a:lvl4pPr lvl="3" rtl="0">
              <a:spcBef>
                <a:spcPts val="0"/>
              </a:spcBef>
              <a:buSzPct val="100000"/>
              <a:defRPr sz="1800"/>
            </a:lvl4pPr>
            <a:lvl5pPr lvl="4" rtl="0">
              <a:spcBef>
                <a:spcPts val="0"/>
              </a:spcBef>
              <a:buSzPct val="100000"/>
              <a:defRPr sz="1800"/>
            </a:lvl5pPr>
            <a:lvl6pPr lvl="5" rtl="0">
              <a:spcBef>
                <a:spcPts val="0"/>
              </a:spcBef>
              <a:buSzPct val="100000"/>
              <a:defRPr sz="1800"/>
            </a:lvl6pPr>
            <a:lvl7pPr lvl="6" rtl="0">
              <a:spcBef>
                <a:spcPts val="0"/>
              </a:spcBef>
              <a:buSzPct val="100000"/>
              <a:defRPr sz="1800"/>
            </a:lvl7pPr>
            <a:lvl8pPr lvl="7" rtl="0">
              <a:spcBef>
                <a:spcPts val="0"/>
              </a:spcBef>
              <a:buSzPct val="100000"/>
              <a:defRPr sz="1800"/>
            </a:lvl8pPr>
            <a:lvl9pPr lvl="8" rtl="0">
              <a:spcBef>
                <a:spcPts val="0"/>
              </a:spcBef>
              <a:buSzPct val="100000"/>
              <a:defRPr sz="1800"/>
            </a:lvl9pPr>
          </a:lstStyle>
          <a:p>
            <a:endParaRPr/>
          </a:p>
        </p:txBody>
      </p:sp>
      <p:sp>
        <p:nvSpPr>
          <p:cNvPr id="63" name="Shape 63"/>
          <p:cNvSpPr txBox="1">
            <a:spLocks noGrp="1"/>
          </p:cNvSpPr>
          <p:nvPr>
            <p:ph type="body" idx="3"/>
          </p:nvPr>
        </p:nvSpPr>
        <p:spPr>
          <a:xfrm>
            <a:off x="5630099" y="1200150"/>
            <a:ext cx="2416500" cy="3080700"/>
          </a:xfrm>
          <a:prstGeom prst="rect">
            <a:avLst/>
          </a:prstGeom>
        </p:spPr>
        <p:txBody>
          <a:bodyPr wrap="square" lIns="91425" tIns="91425" rIns="91425" bIns="91425" anchor="t" anchorCtr="0"/>
          <a:lstStyle>
            <a:lvl1pPr lvl="0" rtl="0">
              <a:spcBef>
                <a:spcPts val="0"/>
              </a:spcBef>
              <a:buSzPct val="100000"/>
              <a:defRPr sz="1800">
                <a:solidFill>
                  <a:srgbClr val="666666"/>
                </a:solidFill>
              </a:defRPr>
            </a:lvl1pPr>
            <a:lvl2pPr lvl="1" rtl="0">
              <a:spcBef>
                <a:spcPts val="0"/>
              </a:spcBef>
              <a:buSzPct val="100000"/>
              <a:defRPr sz="1800"/>
            </a:lvl2pPr>
            <a:lvl3pPr lvl="2" rtl="0">
              <a:spcBef>
                <a:spcPts val="0"/>
              </a:spcBef>
              <a:buSzPct val="100000"/>
              <a:defRPr sz="1800"/>
            </a:lvl3pPr>
            <a:lvl4pPr lvl="3" rtl="0">
              <a:spcBef>
                <a:spcPts val="0"/>
              </a:spcBef>
              <a:buSzPct val="100000"/>
              <a:defRPr sz="1800"/>
            </a:lvl4pPr>
            <a:lvl5pPr lvl="4" rtl="0">
              <a:spcBef>
                <a:spcPts val="0"/>
              </a:spcBef>
              <a:buSzPct val="100000"/>
              <a:defRPr sz="1800"/>
            </a:lvl5pPr>
            <a:lvl6pPr lvl="5" rtl="0">
              <a:spcBef>
                <a:spcPts val="0"/>
              </a:spcBef>
              <a:buSzPct val="100000"/>
              <a:defRPr sz="1800"/>
            </a:lvl6pPr>
            <a:lvl7pPr lvl="6" rtl="0">
              <a:spcBef>
                <a:spcPts val="0"/>
              </a:spcBef>
              <a:buSzPct val="100000"/>
              <a:defRPr sz="1800"/>
            </a:lvl7pPr>
            <a:lvl8pPr lvl="7" rtl="0">
              <a:spcBef>
                <a:spcPts val="0"/>
              </a:spcBef>
              <a:buSzPct val="100000"/>
              <a:defRPr sz="1800"/>
            </a:lvl8pPr>
            <a:lvl9pPr lvl="8" rtl="0">
              <a:spcBef>
                <a:spcPts val="0"/>
              </a:spcBef>
              <a:buSzPct val="100000"/>
              <a:defRPr sz="1800"/>
            </a:lvl9pPr>
          </a:lstStyle>
          <a:p>
            <a:endParaRPr dirty="0"/>
          </a:p>
        </p:txBody>
      </p:sp>
      <p:sp>
        <p:nvSpPr>
          <p:cNvPr id="64" name="Shape 64"/>
          <p:cNvSpPr txBox="1">
            <a:spLocks noGrp="1"/>
          </p:cNvSpPr>
          <p:nvPr>
            <p:ph type="sldNum" idx="12"/>
          </p:nvPr>
        </p:nvSpPr>
        <p:spPr>
          <a:xfrm>
            <a:off x="8046600" y="4593850"/>
            <a:ext cx="1097400" cy="549600"/>
          </a:xfrm>
          <a:prstGeom prst="rect">
            <a:avLst/>
          </a:prstGeom>
        </p:spPr>
        <p:txBody>
          <a:bodyPr wrap="square" lIns="91425" tIns="91425" rIns="91425" bIns="91425" anchor="ctr" anchorCtr="0">
            <a:noAutofit/>
          </a:bodyPr>
          <a:lstStyle/>
          <a:p>
            <a:pPr algn="ctr"/>
            <a:fld id="{00000000-1234-1234-1234-123412341234}" type="slidenum">
              <a:rPr lang="en" smtClean="0"/>
              <a:pPr algn="ctr"/>
              <a:t>‹#›</a:t>
            </a:fld>
            <a:endParaRPr lang="e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5"/>
        <p:cNvGrpSpPr/>
        <p:nvPr/>
      </p:nvGrpSpPr>
      <p:grpSpPr>
        <a:xfrm>
          <a:off x="0" y="0"/>
          <a:ext cx="0" cy="0"/>
          <a:chOff x="0" y="0"/>
          <a:chExt cx="0" cy="0"/>
        </a:xfrm>
      </p:grpSpPr>
      <p:grpSp>
        <p:nvGrpSpPr>
          <p:cNvPr id="66" name="Shape 66"/>
          <p:cNvGrpSpPr/>
          <p:nvPr/>
        </p:nvGrpSpPr>
        <p:grpSpPr>
          <a:xfrm>
            <a:off x="-11050" y="887200"/>
            <a:ext cx="9155050" cy="4256100"/>
            <a:chOff x="-11050" y="887200"/>
            <a:chExt cx="9155050" cy="4256100"/>
          </a:xfrm>
        </p:grpSpPr>
        <p:cxnSp>
          <p:nvCxnSpPr>
            <p:cNvPr id="67" name="Shape 67"/>
            <p:cNvCxnSpPr/>
            <p:nvPr/>
          </p:nvCxnSpPr>
          <p:spPr>
            <a:xfrm>
              <a:off x="-11050" y="887200"/>
              <a:ext cx="8060400" cy="0"/>
            </a:xfrm>
            <a:prstGeom prst="straightConnector1">
              <a:avLst/>
            </a:prstGeom>
            <a:noFill/>
            <a:ln w="19050" cap="flat" cmpd="sng">
              <a:solidFill>
                <a:srgbClr val="E4A613"/>
              </a:solidFill>
              <a:prstDash val="solid"/>
              <a:round/>
              <a:headEnd type="none" w="lg" len="lg"/>
              <a:tailEnd type="diamond" w="lg" len="lg"/>
            </a:ln>
          </p:spPr>
        </p:cxnSp>
        <p:sp>
          <p:nvSpPr>
            <p:cNvPr id="68" name="Shape 68"/>
            <p:cNvSpPr/>
            <p:nvPr/>
          </p:nvSpPr>
          <p:spPr>
            <a:xfrm>
              <a:off x="0" y="4593700"/>
              <a:ext cx="9144000" cy="549600"/>
            </a:xfrm>
            <a:prstGeom prst="rect">
              <a:avLst/>
            </a:prstGeom>
            <a:solidFill>
              <a:srgbClr val="E4A613"/>
            </a:solidFill>
            <a:ln>
              <a:solidFill>
                <a:srgbClr val="E4A613"/>
              </a:solidFill>
            </a:ln>
          </p:spPr>
          <p:txBody>
            <a:bodyPr wrap="square" lIns="91425" tIns="91425" rIns="91425" bIns="91425" anchor="ctr" anchorCtr="0">
              <a:noAutofit/>
            </a:bodyPr>
            <a:lstStyle/>
            <a:p>
              <a:pPr lvl="0" rtl="0">
                <a:spcBef>
                  <a:spcPts val="0"/>
                </a:spcBef>
                <a:buNone/>
              </a:pPr>
              <a:endParaRPr>
                <a:solidFill>
                  <a:srgbClr val="FFFFFF"/>
                </a:solidFill>
              </a:endParaRPr>
            </a:p>
          </p:txBody>
        </p:sp>
        <p:sp>
          <p:nvSpPr>
            <p:cNvPr id="69" name="Shape 69"/>
            <p:cNvSpPr/>
            <p:nvPr/>
          </p:nvSpPr>
          <p:spPr>
            <a:xfrm>
              <a:off x="0" y="4593700"/>
              <a:ext cx="549600" cy="549600"/>
            </a:xfrm>
            <a:prstGeom prst="rect">
              <a:avLst/>
            </a:prstGeom>
            <a:solidFill>
              <a:srgbClr val="FABE09"/>
            </a:solidFill>
            <a:ln>
              <a:solidFill>
                <a:srgbClr val="E4A613"/>
              </a:solidFill>
            </a:ln>
          </p:spPr>
          <p:txBody>
            <a:bodyPr wrap="square" lIns="91425" tIns="91425" rIns="91425" bIns="91425" anchor="ctr" anchorCtr="0">
              <a:noAutofit/>
            </a:bodyPr>
            <a:lstStyle/>
            <a:p>
              <a:pPr lvl="0">
                <a:spcBef>
                  <a:spcPts val="0"/>
                </a:spcBef>
                <a:buNone/>
              </a:pPr>
              <a:endParaRPr/>
            </a:p>
          </p:txBody>
        </p:sp>
        <p:cxnSp>
          <p:nvCxnSpPr>
            <p:cNvPr id="70" name="Shape 70"/>
            <p:cNvCxnSpPr/>
            <p:nvPr/>
          </p:nvCxnSpPr>
          <p:spPr>
            <a:xfrm>
              <a:off x="-11050" y="887200"/>
              <a:ext cx="552900" cy="0"/>
            </a:xfrm>
            <a:prstGeom prst="straightConnector1">
              <a:avLst/>
            </a:prstGeom>
            <a:noFill/>
            <a:ln w="19050" cap="flat" cmpd="sng">
              <a:solidFill>
                <a:srgbClr val="E4A613"/>
              </a:solidFill>
              <a:prstDash val="solid"/>
              <a:round/>
              <a:headEnd type="none" w="lg" len="lg"/>
              <a:tailEnd type="none" w="lg" len="lg"/>
            </a:ln>
          </p:spPr>
        </p:cxnSp>
      </p:grpSp>
      <p:sp>
        <p:nvSpPr>
          <p:cNvPr id="71" name="Shape 71"/>
          <p:cNvSpPr txBox="1">
            <a:spLocks noGrp="1"/>
          </p:cNvSpPr>
          <p:nvPr>
            <p:ph type="title"/>
          </p:nvPr>
        </p:nvSpPr>
        <p:spPr>
          <a:xfrm>
            <a:off x="549600" y="361375"/>
            <a:ext cx="7497000" cy="5496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72" name="Shape 72"/>
          <p:cNvSpPr txBox="1">
            <a:spLocks noGrp="1"/>
          </p:cNvSpPr>
          <p:nvPr>
            <p:ph type="sldNum" idx="12"/>
          </p:nvPr>
        </p:nvSpPr>
        <p:spPr>
          <a:xfrm>
            <a:off x="8046600" y="4593850"/>
            <a:ext cx="1097400" cy="549600"/>
          </a:xfrm>
          <a:prstGeom prst="rect">
            <a:avLst/>
          </a:prstGeom>
        </p:spPr>
        <p:txBody>
          <a:bodyPr wrap="square" lIns="91425" tIns="91425" rIns="91425" bIns="91425" anchor="ctr" anchorCtr="0">
            <a:noAutofit/>
          </a:bodyPr>
          <a:lstStyle>
            <a:lvl1pPr algn="ctr">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1640465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bg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549600" y="361375"/>
            <a:ext cx="7497000" cy="549600"/>
          </a:xfrm>
          <a:prstGeom prst="rect">
            <a:avLst/>
          </a:prstGeom>
          <a:noFill/>
          <a:ln>
            <a:noFill/>
          </a:ln>
        </p:spPr>
        <p:txBody>
          <a:bodyPr wrap="square" lIns="91425" tIns="91425" rIns="91425" bIns="91425" anchor="b" anchorCtr="0"/>
          <a:lstStyle>
            <a:lvl1pPr lvl="0">
              <a:spcBef>
                <a:spcPts val="0"/>
              </a:spcBef>
              <a:buClr>
                <a:srgbClr val="FFFFFF"/>
              </a:buClr>
              <a:buSzPct val="100000"/>
              <a:buFont typeface="Encode Sans"/>
              <a:buNone/>
              <a:defRPr sz="1800" b="1">
                <a:solidFill>
                  <a:srgbClr val="FFFFFF"/>
                </a:solidFill>
                <a:latin typeface="Encode Sans"/>
                <a:ea typeface="Encode Sans"/>
                <a:cs typeface="Encode Sans"/>
                <a:sym typeface="Encode Sans"/>
              </a:defRPr>
            </a:lvl1pPr>
            <a:lvl2pPr lvl="1">
              <a:spcBef>
                <a:spcPts val="0"/>
              </a:spcBef>
              <a:buClr>
                <a:srgbClr val="FFFFFF"/>
              </a:buClr>
              <a:buSzPct val="100000"/>
              <a:buFont typeface="Encode Sans"/>
              <a:buNone/>
              <a:defRPr sz="1800" b="1">
                <a:solidFill>
                  <a:srgbClr val="FFFFFF"/>
                </a:solidFill>
                <a:latin typeface="Encode Sans"/>
                <a:ea typeface="Encode Sans"/>
                <a:cs typeface="Encode Sans"/>
                <a:sym typeface="Encode Sans"/>
              </a:defRPr>
            </a:lvl2pPr>
            <a:lvl3pPr lvl="2">
              <a:spcBef>
                <a:spcPts val="0"/>
              </a:spcBef>
              <a:buClr>
                <a:srgbClr val="FFFFFF"/>
              </a:buClr>
              <a:buSzPct val="100000"/>
              <a:buFont typeface="Encode Sans"/>
              <a:buNone/>
              <a:defRPr sz="1800" b="1">
                <a:solidFill>
                  <a:srgbClr val="FFFFFF"/>
                </a:solidFill>
                <a:latin typeface="Encode Sans"/>
                <a:ea typeface="Encode Sans"/>
                <a:cs typeface="Encode Sans"/>
                <a:sym typeface="Encode Sans"/>
              </a:defRPr>
            </a:lvl3pPr>
            <a:lvl4pPr lvl="3">
              <a:spcBef>
                <a:spcPts val="0"/>
              </a:spcBef>
              <a:buClr>
                <a:srgbClr val="FFFFFF"/>
              </a:buClr>
              <a:buSzPct val="100000"/>
              <a:buFont typeface="Encode Sans"/>
              <a:buNone/>
              <a:defRPr sz="1800" b="1">
                <a:solidFill>
                  <a:srgbClr val="FFFFFF"/>
                </a:solidFill>
                <a:latin typeface="Encode Sans"/>
                <a:ea typeface="Encode Sans"/>
                <a:cs typeface="Encode Sans"/>
                <a:sym typeface="Encode Sans"/>
              </a:defRPr>
            </a:lvl4pPr>
            <a:lvl5pPr lvl="4">
              <a:spcBef>
                <a:spcPts val="0"/>
              </a:spcBef>
              <a:buClr>
                <a:srgbClr val="FFFFFF"/>
              </a:buClr>
              <a:buSzPct val="100000"/>
              <a:buFont typeface="Encode Sans"/>
              <a:buNone/>
              <a:defRPr sz="1800" b="1">
                <a:solidFill>
                  <a:srgbClr val="FFFFFF"/>
                </a:solidFill>
                <a:latin typeface="Encode Sans"/>
                <a:ea typeface="Encode Sans"/>
                <a:cs typeface="Encode Sans"/>
                <a:sym typeface="Encode Sans"/>
              </a:defRPr>
            </a:lvl5pPr>
            <a:lvl6pPr lvl="5">
              <a:spcBef>
                <a:spcPts val="0"/>
              </a:spcBef>
              <a:buClr>
                <a:srgbClr val="FFFFFF"/>
              </a:buClr>
              <a:buSzPct val="100000"/>
              <a:buFont typeface="Encode Sans"/>
              <a:buNone/>
              <a:defRPr sz="1800" b="1">
                <a:solidFill>
                  <a:srgbClr val="FFFFFF"/>
                </a:solidFill>
                <a:latin typeface="Encode Sans"/>
                <a:ea typeface="Encode Sans"/>
                <a:cs typeface="Encode Sans"/>
                <a:sym typeface="Encode Sans"/>
              </a:defRPr>
            </a:lvl6pPr>
            <a:lvl7pPr lvl="6">
              <a:spcBef>
                <a:spcPts val="0"/>
              </a:spcBef>
              <a:buClr>
                <a:srgbClr val="FFFFFF"/>
              </a:buClr>
              <a:buSzPct val="100000"/>
              <a:buFont typeface="Encode Sans"/>
              <a:buNone/>
              <a:defRPr sz="1800" b="1">
                <a:solidFill>
                  <a:srgbClr val="FFFFFF"/>
                </a:solidFill>
                <a:latin typeface="Encode Sans"/>
                <a:ea typeface="Encode Sans"/>
                <a:cs typeface="Encode Sans"/>
                <a:sym typeface="Encode Sans"/>
              </a:defRPr>
            </a:lvl7pPr>
            <a:lvl8pPr lvl="7">
              <a:spcBef>
                <a:spcPts val="0"/>
              </a:spcBef>
              <a:buClr>
                <a:srgbClr val="FFFFFF"/>
              </a:buClr>
              <a:buSzPct val="100000"/>
              <a:buFont typeface="Encode Sans"/>
              <a:buNone/>
              <a:defRPr sz="1800" b="1">
                <a:solidFill>
                  <a:srgbClr val="FFFFFF"/>
                </a:solidFill>
                <a:latin typeface="Encode Sans"/>
                <a:ea typeface="Encode Sans"/>
                <a:cs typeface="Encode Sans"/>
                <a:sym typeface="Encode Sans"/>
              </a:defRPr>
            </a:lvl8pPr>
            <a:lvl9pPr lvl="8">
              <a:spcBef>
                <a:spcPts val="0"/>
              </a:spcBef>
              <a:buClr>
                <a:srgbClr val="FFFFFF"/>
              </a:buClr>
              <a:buSzPct val="100000"/>
              <a:buFont typeface="Encode Sans"/>
              <a:buNone/>
              <a:defRPr sz="1800" b="1">
                <a:solidFill>
                  <a:srgbClr val="FFFFFF"/>
                </a:solidFill>
                <a:latin typeface="Encode Sans"/>
                <a:ea typeface="Encode Sans"/>
                <a:cs typeface="Encode Sans"/>
                <a:sym typeface="Encode Sans"/>
              </a:defRPr>
            </a:lvl9pPr>
          </a:lstStyle>
          <a:p>
            <a:endParaRPr dirty="0"/>
          </a:p>
        </p:txBody>
      </p:sp>
      <p:sp>
        <p:nvSpPr>
          <p:cNvPr id="7" name="Shape 7"/>
          <p:cNvSpPr txBox="1">
            <a:spLocks noGrp="1"/>
          </p:cNvSpPr>
          <p:nvPr>
            <p:ph type="body" idx="1"/>
          </p:nvPr>
        </p:nvSpPr>
        <p:spPr>
          <a:xfrm>
            <a:off x="549600" y="1200150"/>
            <a:ext cx="7497000" cy="2946300"/>
          </a:xfrm>
          <a:prstGeom prst="rect">
            <a:avLst/>
          </a:prstGeom>
          <a:noFill/>
          <a:ln>
            <a:noFill/>
          </a:ln>
        </p:spPr>
        <p:txBody>
          <a:bodyPr wrap="square" lIns="91425" tIns="91425" rIns="91425" bIns="91425" anchor="t" anchorCtr="0"/>
          <a:lstStyle>
            <a:lvl1pPr lvl="0">
              <a:lnSpc>
                <a:spcPct val="115000"/>
              </a:lnSpc>
              <a:spcBef>
                <a:spcPts val="600"/>
              </a:spcBef>
              <a:buClr>
                <a:srgbClr val="F55C21"/>
              </a:buClr>
              <a:buSzPct val="100000"/>
              <a:buFont typeface="Encode Sans ExtraLight"/>
              <a:buChar char="▪"/>
              <a:defRPr sz="2400">
                <a:solidFill>
                  <a:srgbClr val="FFFFFF"/>
                </a:solidFill>
                <a:latin typeface="Encode Sans ExtraLight"/>
                <a:ea typeface="Encode Sans ExtraLight"/>
                <a:cs typeface="Encode Sans ExtraLight"/>
                <a:sym typeface="Encode Sans ExtraLight"/>
              </a:defRPr>
            </a:lvl1pPr>
            <a:lvl2pPr lvl="1">
              <a:lnSpc>
                <a:spcPct val="115000"/>
              </a:lnSpc>
              <a:spcBef>
                <a:spcPts val="480"/>
              </a:spcBef>
              <a:buClr>
                <a:srgbClr val="BA3B21"/>
              </a:buClr>
              <a:buSzPct val="100000"/>
              <a:buFont typeface="Encode Sans ExtraLight"/>
              <a:buChar char="▫"/>
              <a:defRPr sz="2400">
                <a:solidFill>
                  <a:srgbClr val="FFFFFF"/>
                </a:solidFill>
                <a:latin typeface="Encode Sans ExtraLight"/>
                <a:ea typeface="Encode Sans ExtraLight"/>
                <a:cs typeface="Encode Sans ExtraLight"/>
                <a:sym typeface="Encode Sans ExtraLight"/>
              </a:defRPr>
            </a:lvl2pPr>
            <a:lvl3pPr lvl="2">
              <a:lnSpc>
                <a:spcPct val="115000"/>
              </a:lnSpc>
              <a:spcBef>
                <a:spcPts val="480"/>
              </a:spcBef>
              <a:buClr>
                <a:srgbClr val="BA3B21"/>
              </a:buClr>
              <a:buSzPct val="100000"/>
              <a:buFont typeface="Encode Sans ExtraLight"/>
              <a:buChar char="▫"/>
              <a:defRPr sz="2400">
                <a:solidFill>
                  <a:srgbClr val="FFFFFF"/>
                </a:solidFill>
                <a:latin typeface="Encode Sans ExtraLight"/>
                <a:ea typeface="Encode Sans ExtraLight"/>
                <a:cs typeface="Encode Sans ExtraLight"/>
                <a:sym typeface="Encode Sans ExtraLight"/>
              </a:defRPr>
            </a:lvl3pPr>
            <a:lvl4pPr lvl="3">
              <a:lnSpc>
                <a:spcPct val="115000"/>
              </a:lnSpc>
              <a:spcBef>
                <a:spcPts val="360"/>
              </a:spcBef>
              <a:buClr>
                <a:srgbClr val="BA3B21"/>
              </a:buClr>
              <a:buSzPct val="100000"/>
              <a:buFont typeface="Encode Sans ExtraLight"/>
              <a:buChar char="▫"/>
              <a:defRPr sz="2400">
                <a:solidFill>
                  <a:srgbClr val="FFFFFF"/>
                </a:solidFill>
                <a:latin typeface="Encode Sans ExtraLight"/>
                <a:ea typeface="Encode Sans ExtraLight"/>
                <a:cs typeface="Encode Sans ExtraLight"/>
                <a:sym typeface="Encode Sans ExtraLight"/>
              </a:defRPr>
            </a:lvl4pPr>
            <a:lvl5pPr lvl="4">
              <a:lnSpc>
                <a:spcPct val="115000"/>
              </a:lnSpc>
              <a:spcBef>
                <a:spcPts val="360"/>
              </a:spcBef>
              <a:buClr>
                <a:srgbClr val="BA3B21"/>
              </a:buClr>
              <a:buSzPct val="100000"/>
              <a:buFont typeface="Encode Sans ExtraLight"/>
              <a:buChar char="▫"/>
              <a:defRPr sz="2400">
                <a:solidFill>
                  <a:srgbClr val="FFFFFF"/>
                </a:solidFill>
                <a:latin typeface="Encode Sans ExtraLight"/>
                <a:ea typeface="Encode Sans ExtraLight"/>
                <a:cs typeface="Encode Sans ExtraLight"/>
                <a:sym typeface="Encode Sans ExtraLight"/>
              </a:defRPr>
            </a:lvl5pPr>
            <a:lvl6pPr lvl="5">
              <a:lnSpc>
                <a:spcPct val="115000"/>
              </a:lnSpc>
              <a:spcBef>
                <a:spcPts val="360"/>
              </a:spcBef>
              <a:buClr>
                <a:srgbClr val="BA3B21"/>
              </a:buClr>
              <a:buSzPct val="100000"/>
              <a:buFont typeface="Encode Sans ExtraLight"/>
              <a:buChar char="▫"/>
              <a:defRPr sz="2400">
                <a:solidFill>
                  <a:srgbClr val="FFFFFF"/>
                </a:solidFill>
                <a:latin typeface="Encode Sans ExtraLight"/>
                <a:ea typeface="Encode Sans ExtraLight"/>
                <a:cs typeface="Encode Sans ExtraLight"/>
                <a:sym typeface="Encode Sans ExtraLight"/>
              </a:defRPr>
            </a:lvl6pPr>
            <a:lvl7pPr lvl="6">
              <a:lnSpc>
                <a:spcPct val="115000"/>
              </a:lnSpc>
              <a:spcBef>
                <a:spcPts val="360"/>
              </a:spcBef>
              <a:buClr>
                <a:srgbClr val="BA3B21"/>
              </a:buClr>
              <a:buSzPct val="100000"/>
              <a:buFont typeface="Encode Sans ExtraLight"/>
              <a:buChar char="▫"/>
              <a:defRPr sz="2400">
                <a:solidFill>
                  <a:srgbClr val="FFFFFF"/>
                </a:solidFill>
                <a:latin typeface="Encode Sans ExtraLight"/>
                <a:ea typeface="Encode Sans ExtraLight"/>
                <a:cs typeface="Encode Sans ExtraLight"/>
                <a:sym typeface="Encode Sans ExtraLight"/>
              </a:defRPr>
            </a:lvl7pPr>
            <a:lvl8pPr lvl="7">
              <a:lnSpc>
                <a:spcPct val="115000"/>
              </a:lnSpc>
              <a:spcBef>
                <a:spcPts val="360"/>
              </a:spcBef>
              <a:buClr>
                <a:srgbClr val="BA3B21"/>
              </a:buClr>
              <a:buSzPct val="100000"/>
              <a:buFont typeface="Encode Sans ExtraLight"/>
              <a:buChar char="▫"/>
              <a:defRPr sz="2400">
                <a:solidFill>
                  <a:srgbClr val="FFFFFF"/>
                </a:solidFill>
                <a:latin typeface="Encode Sans ExtraLight"/>
                <a:ea typeface="Encode Sans ExtraLight"/>
                <a:cs typeface="Encode Sans ExtraLight"/>
                <a:sym typeface="Encode Sans ExtraLight"/>
              </a:defRPr>
            </a:lvl8pPr>
            <a:lvl9pPr lvl="8">
              <a:lnSpc>
                <a:spcPct val="115000"/>
              </a:lnSpc>
              <a:spcBef>
                <a:spcPts val="360"/>
              </a:spcBef>
              <a:buClr>
                <a:srgbClr val="BA3B21"/>
              </a:buClr>
              <a:buSzPct val="100000"/>
              <a:buFont typeface="Encode Sans ExtraLight"/>
              <a:buChar char="▫"/>
              <a:defRPr sz="2400">
                <a:solidFill>
                  <a:srgbClr val="FFFFFF"/>
                </a:solidFill>
                <a:latin typeface="Encode Sans ExtraLight"/>
                <a:ea typeface="Encode Sans ExtraLight"/>
                <a:cs typeface="Encode Sans ExtraLight"/>
                <a:sym typeface="Encode Sans ExtraLight"/>
              </a:defRPr>
            </a:lvl9pPr>
          </a:lstStyle>
          <a:p>
            <a:endParaRPr dirty="0"/>
          </a:p>
        </p:txBody>
      </p:sp>
      <p:sp>
        <p:nvSpPr>
          <p:cNvPr id="8" name="Shape 8"/>
          <p:cNvSpPr txBox="1">
            <a:spLocks noGrp="1"/>
          </p:cNvSpPr>
          <p:nvPr>
            <p:ph type="sldNum" idx="12"/>
          </p:nvPr>
        </p:nvSpPr>
        <p:spPr>
          <a:xfrm>
            <a:off x="8046650" y="4593850"/>
            <a:ext cx="1097400" cy="549600"/>
          </a:xfrm>
          <a:prstGeom prst="rect">
            <a:avLst/>
          </a:prstGeom>
          <a:solidFill>
            <a:srgbClr val="D4D3D9"/>
          </a:solidFill>
          <a:ln>
            <a:noFill/>
          </a:ln>
        </p:spPr>
        <p:txBody>
          <a:bodyPr wrap="square" lIns="91425" tIns="91425" rIns="91425" bIns="91425" anchor="ctr" anchorCtr="0">
            <a:noAutofit/>
          </a:bodyPr>
          <a:lstStyle/>
          <a:p>
            <a:pPr lvl="0" algn="ctr">
              <a:spcBef>
                <a:spcPts val="0"/>
              </a:spcBef>
              <a:buNone/>
            </a:pPr>
            <a:fld id="{00000000-1234-1234-1234-123412341234}" type="slidenum">
              <a:rPr lang="en" sz="1300" b="1" smtClean="0">
                <a:solidFill>
                  <a:srgbClr val="27272D"/>
                </a:solidFill>
                <a:latin typeface="Encode Sans"/>
                <a:ea typeface="Encode Sans"/>
                <a:cs typeface="Encode Sans"/>
                <a:sym typeface="Encode Sans"/>
              </a:rPr>
              <a:t>‹#›</a:t>
            </a:fld>
            <a:endParaRPr lang="en" sz="1300" b="1" dirty="0">
              <a:solidFill>
                <a:srgbClr val="27272D"/>
              </a:solidFill>
              <a:latin typeface="Encode Sans"/>
              <a:ea typeface="Encode Sans"/>
              <a:cs typeface="Encode Sans"/>
              <a:sym typeface="Encode Sans"/>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60" r:id="rId7"/>
  </p:sldLayoutIdLst>
  <p:transition xmlns:p14="http://schemas.microsoft.com/office/powerpoint/2010/mai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666666"/>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666666"/>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g"/><Relationship Id="rId5"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 Id="rId3"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hyperlink" Target="https://youtu.be/FrQ4Oqzdi0Y" TargetMode="External"/><Relationship Id="rId4" Type="http://schemas.openxmlformats.org/officeDocument/2006/relationships/image" Target="../media/image14.png"/><Relationship Id="rId5" Type="http://schemas.openxmlformats.org/officeDocument/2006/relationships/hyperlink" Target="https://mobile-ar.reality.news/news/apple-ar-check-out-deals-places-near-you-with-locatear-0179599/" TargetMode="External"/><Relationship Id="rId6" Type="http://schemas.openxmlformats.org/officeDocument/2006/relationships/image" Target="../media/image15.jpeg"/><Relationship Id="rId7" Type="http://schemas.openxmlformats.org/officeDocument/2006/relationships/hyperlink" Target="http://buff.ly/2vlx5tW" TargetMode="External"/><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jpg"/><Relationship Id="rId7" Type="http://schemas.openxmlformats.org/officeDocument/2006/relationships/image" Target="../media/image21.JPG"/><Relationship Id="rId1" Type="http://schemas.openxmlformats.org/officeDocument/2006/relationships/slideLayout" Target="../slideLayouts/slideLayout3.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4" name="Rectangle 3"/>
          <p:cNvSpPr/>
          <p:nvPr/>
        </p:nvSpPr>
        <p:spPr>
          <a:xfrm>
            <a:off x="0" y="2830"/>
            <a:ext cx="9144001" cy="349096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sp>
        <p:nvSpPr>
          <p:cNvPr id="6" name="Rectangle 5"/>
          <p:cNvSpPr/>
          <p:nvPr/>
        </p:nvSpPr>
        <p:spPr>
          <a:xfrm>
            <a:off x="14641" y="3493799"/>
            <a:ext cx="9143999" cy="1649701"/>
          </a:xfrm>
          <a:prstGeom prst="rect">
            <a:avLst/>
          </a:prstGeom>
          <a:solidFill>
            <a:srgbClr val="27272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7272D"/>
              </a:solidFill>
              <a:effectLst/>
            </a:endParaRPr>
          </a:p>
        </p:txBody>
      </p:sp>
      <p:sp>
        <p:nvSpPr>
          <p:cNvPr id="8" name="Shape 91"/>
          <p:cNvSpPr txBox="1">
            <a:spLocks/>
          </p:cNvSpPr>
          <p:nvPr/>
        </p:nvSpPr>
        <p:spPr>
          <a:xfrm>
            <a:off x="997359" y="3407749"/>
            <a:ext cx="7175700" cy="1543224"/>
          </a:xfrm>
          <a:prstGeom prst="rect">
            <a:avLst/>
          </a:prstGeom>
          <a:noFill/>
          <a:ln>
            <a:noFill/>
          </a:ln>
          <a:effectLst/>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ct val="100000"/>
              <a:buFont typeface="Encode Sans"/>
              <a:buNone/>
              <a:defRPr sz="4800" b="1" i="0" u="none" strike="noStrike" cap="none">
                <a:solidFill>
                  <a:srgbClr val="FFFFFF"/>
                </a:solidFill>
                <a:latin typeface="Encode Sans"/>
                <a:ea typeface="Encode Sans"/>
                <a:cs typeface="Encode Sans"/>
                <a:sym typeface="Encode Sans"/>
              </a:defRPr>
            </a:lvl1pPr>
            <a:lvl2pPr lvl="1" algn="ctr">
              <a:spcBef>
                <a:spcPts val="0"/>
              </a:spcBef>
              <a:buClr>
                <a:srgbClr val="FFFFFF"/>
              </a:buClr>
              <a:buSzPct val="100000"/>
              <a:buFont typeface="Encode Sans"/>
              <a:buNone/>
              <a:defRPr sz="4800" b="1">
                <a:solidFill>
                  <a:srgbClr val="FFFFFF"/>
                </a:solidFill>
                <a:latin typeface="Encode Sans"/>
                <a:ea typeface="Encode Sans"/>
                <a:cs typeface="Encode Sans"/>
                <a:sym typeface="Encode Sans"/>
              </a:defRPr>
            </a:lvl2pPr>
            <a:lvl3pPr lvl="2" algn="ctr">
              <a:spcBef>
                <a:spcPts val="0"/>
              </a:spcBef>
              <a:buClr>
                <a:srgbClr val="FFFFFF"/>
              </a:buClr>
              <a:buSzPct val="100000"/>
              <a:buFont typeface="Encode Sans"/>
              <a:buNone/>
              <a:defRPr sz="4800" b="1">
                <a:solidFill>
                  <a:srgbClr val="FFFFFF"/>
                </a:solidFill>
                <a:latin typeface="Encode Sans"/>
                <a:ea typeface="Encode Sans"/>
                <a:cs typeface="Encode Sans"/>
                <a:sym typeface="Encode Sans"/>
              </a:defRPr>
            </a:lvl3pPr>
            <a:lvl4pPr lvl="3" algn="ctr">
              <a:spcBef>
                <a:spcPts val="0"/>
              </a:spcBef>
              <a:buClr>
                <a:srgbClr val="FFFFFF"/>
              </a:buClr>
              <a:buSzPct val="100000"/>
              <a:buFont typeface="Encode Sans"/>
              <a:buNone/>
              <a:defRPr sz="4800" b="1">
                <a:solidFill>
                  <a:srgbClr val="FFFFFF"/>
                </a:solidFill>
                <a:latin typeface="Encode Sans"/>
                <a:ea typeface="Encode Sans"/>
                <a:cs typeface="Encode Sans"/>
                <a:sym typeface="Encode Sans"/>
              </a:defRPr>
            </a:lvl4pPr>
            <a:lvl5pPr lvl="4" algn="ctr">
              <a:spcBef>
                <a:spcPts val="0"/>
              </a:spcBef>
              <a:buClr>
                <a:srgbClr val="FFFFFF"/>
              </a:buClr>
              <a:buSzPct val="100000"/>
              <a:buFont typeface="Encode Sans"/>
              <a:buNone/>
              <a:defRPr sz="4800" b="1">
                <a:solidFill>
                  <a:srgbClr val="FFFFFF"/>
                </a:solidFill>
                <a:latin typeface="Encode Sans"/>
                <a:ea typeface="Encode Sans"/>
                <a:cs typeface="Encode Sans"/>
                <a:sym typeface="Encode Sans"/>
              </a:defRPr>
            </a:lvl5pPr>
            <a:lvl6pPr lvl="5" algn="ctr">
              <a:spcBef>
                <a:spcPts val="0"/>
              </a:spcBef>
              <a:buClr>
                <a:srgbClr val="FFFFFF"/>
              </a:buClr>
              <a:buSzPct val="100000"/>
              <a:buFont typeface="Encode Sans"/>
              <a:buNone/>
              <a:defRPr sz="4800" b="1">
                <a:solidFill>
                  <a:srgbClr val="FFFFFF"/>
                </a:solidFill>
                <a:latin typeface="Encode Sans"/>
                <a:ea typeface="Encode Sans"/>
                <a:cs typeface="Encode Sans"/>
                <a:sym typeface="Encode Sans"/>
              </a:defRPr>
            </a:lvl6pPr>
            <a:lvl7pPr lvl="6" algn="ctr">
              <a:spcBef>
                <a:spcPts val="0"/>
              </a:spcBef>
              <a:buClr>
                <a:srgbClr val="FFFFFF"/>
              </a:buClr>
              <a:buSzPct val="100000"/>
              <a:buFont typeface="Encode Sans"/>
              <a:buNone/>
              <a:defRPr sz="4800" b="1">
                <a:solidFill>
                  <a:srgbClr val="FFFFFF"/>
                </a:solidFill>
                <a:latin typeface="Encode Sans"/>
                <a:ea typeface="Encode Sans"/>
                <a:cs typeface="Encode Sans"/>
                <a:sym typeface="Encode Sans"/>
              </a:defRPr>
            </a:lvl7pPr>
            <a:lvl8pPr lvl="7" algn="ctr">
              <a:spcBef>
                <a:spcPts val="0"/>
              </a:spcBef>
              <a:buClr>
                <a:srgbClr val="FFFFFF"/>
              </a:buClr>
              <a:buSzPct val="100000"/>
              <a:buFont typeface="Encode Sans"/>
              <a:buNone/>
              <a:defRPr sz="4800" b="1">
                <a:solidFill>
                  <a:srgbClr val="FFFFFF"/>
                </a:solidFill>
                <a:latin typeface="Encode Sans"/>
                <a:ea typeface="Encode Sans"/>
                <a:cs typeface="Encode Sans"/>
                <a:sym typeface="Encode Sans"/>
              </a:defRPr>
            </a:lvl8pPr>
            <a:lvl9pPr lvl="8" algn="ctr">
              <a:spcBef>
                <a:spcPts val="0"/>
              </a:spcBef>
              <a:buClr>
                <a:srgbClr val="FFFFFF"/>
              </a:buClr>
              <a:buSzPct val="100000"/>
              <a:buFont typeface="Encode Sans"/>
              <a:buNone/>
              <a:defRPr sz="4800" b="1">
                <a:solidFill>
                  <a:srgbClr val="FFFFFF"/>
                </a:solidFill>
                <a:latin typeface="Encode Sans"/>
                <a:ea typeface="Encode Sans"/>
                <a:cs typeface="Encode Sans"/>
                <a:sym typeface="Encode Sans"/>
              </a:defRPr>
            </a:lvl9pPr>
          </a:lstStyle>
          <a:p>
            <a:r>
              <a:rPr lang="en-US" sz="3800" b="0" cap="small" dirty="0" smtClean="0">
                <a:latin typeface="Calibri"/>
                <a:cs typeface="Calibri"/>
              </a:rPr>
              <a:t>Augment Your World</a:t>
            </a:r>
            <a:r>
              <a:rPr lang="en-US" sz="2800" b="0" cap="small" dirty="0" smtClean="0">
                <a:latin typeface="Calibri"/>
                <a:cs typeface="Calibri"/>
              </a:rPr>
              <a:t/>
            </a:r>
            <a:br>
              <a:rPr lang="en-US" sz="2800" b="0" cap="small" dirty="0" smtClean="0">
                <a:latin typeface="Calibri"/>
                <a:cs typeface="Calibri"/>
              </a:rPr>
            </a:br>
            <a:r>
              <a:rPr lang="en-US" sz="800" b="0" cap="small" dirty="0" smtClean="0">
                <a:latin typeface="Calibri"/>
                <a:cs typeface="Calibri"/>
              </a:rPr>
              <a:t/>
            </a:r>
            <a:br>
              <a:rPr lang="en-US" sz="800" b="0" cap="small" dirty="0" smtClean="0">
                <a:latin typeface="Calibri"/>
                <a:cs typeface="Calibri"/>
              </a:rPr>
            </a:br>
            <a:r>
              <a:rPr lang="en-US" sz="1700" b="0" dirty="0" smtClean="0">
                <a:latin typeface="Calibri"/>
                <a:cs typeface="Calibri"/>
              </a:rPr>
              <a:t>Location Based Augmented Reality Experiences</a:t>
            </a:r>
            <a:endParaRPr lang="en" sz="1700" b="0" i="1" dirty="0">
              <a:latin typeface="Calibri"/>
              <a:cs typeface="Calibri"/>
            </a:endParaRPr>
          </a:p>
        </p:txBody>
      </p:sp>
      <p:pic>
        <p:nvPicPr>
          <p:cNvPr id="9" name="Picture 2"/>
          <p:cNvPicPr>
            <a:picLocks noChangeAspect="1"/>
          </p:cNvPicPr>
          <p:nvPr/>
        </p:nvPicPr>
        <p:blipFill rotWithShape="1">
          <a:blip r:embed="rId3" cstate="screen">
            <a:alphaModFix amt="28000"/>
            <a:extLst>
              <a:ext uri="{28A0092B-C50C-407E-A947-70E740481C1C}">
                <a14:useLocalDpi xmlns:a14="http://schemas.microsoft.com/office/drawing/2010/main"/>
              </a:ext>
            </a:extLst>
          </a:blip>
          <a:srcRect r="-12364"/>
          <a:stretch/>
        </p:blipFill>
        <p:spPr bwMode="auto">
          <a:xfrm>
            <a:off x="0" y="-23939"/>
            <a:ext cx="5153808" cy="350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Starbucks-LogoPhone_Video1.jpg"/>
          <p:cNvPicPr>
            <a:picLocks noChangeAspect="1"/>
          </p:cNvPicPr>
          <p:nvPr/>
        </p:nvPicPr>
        <p:blipFill rotWithShape="1">
          <a:blip r:embed="rId4" cstate="screen">
            <a:alphaModFix amt="28000"/>
            <a:extLst>
              <a:ext uri="{28A0092B-C50C-407E-A947-70E740481C1C}">
                <a14:useLocalDpi xmlns:a14="http://schemas.microsoft.com/office/drawing/2010/main"/>
              </a:ext>
            </a:extLst>
          </a:blip>
          <a:srcRect/>
          <a:stretch/>
        </p:blipFill>
        <p:spPr>
          <a:xfrm>
            <a:off x="4586641" y="-2231"/>
            <a:ext cx="4557360" cy="3493800"/>
          </a:xfrm>
          <a:prstGeom prst="rect">
            <a:avLst/>
          </a:prstGeom>
        </p:spPr>
      </p:pic>
      <p:pic>
        <p:nvPicPr>
          <p:cNvPr id="10" name="Picture 6" descr="LocateAR_Logo2.png"/>
          <p:cNvPicPr>
            <a:picLocks noChangeAspect="1"/>
          </p:cNvPicPr>
          <p:nvPr/>
        </p:nvPicPr>
        <p:blipFill rotWithShape="1">
          <a:blip r:embed="rId5">
            <a:extLst>
              <a:ext uri="{28A0092B-C50C-407E-A947-70E740481C1C}">
                <a14:useLocalDpi xmlns:a14="http://schemas.microsoft.com/office/drawing/2010/main" val="0"/>
              </a:ext>
            </a:extLst>
          </a:blip>
          <a:srcRect b="23679"/>
          <a:stretch/>
        </p:blipFill>
        <p:spPr bwMode="auto">
          <a:xfrm>
            <a:off x="2841997" y="-489608"/>
            <a:ext cx="3507430" cy="311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Shape 91"/>
          <p:cNvSpPr txBox="1">
            <a:spLocks noGrp="1"/>
          </p:cNvSpPr>
          <p:nvPr>
            <p:ph type="ctrTitle"/>
          </p:nvPr>
        </p:nvSpPr>
        <p:spPr>
          <a:xfrm>
            <a:off x="993121" y="2626958"/>
            <a:ext cx="7175700" cy="1055953"/>
          </a:xfrm>
          <a:prstGeom prst="rect">
            <a:avLst/>
          </a:prstGeom>
          <a:effectLst/>
        </p:spPr>
        <p:txBody>
          <a:bodyPr wrap="square" lIns="91425" tIns="91425" rIns="91425" bIns="91425" anchor="ctr" anchorCtr="0">
            <a:noAutofit/>
          </a:bodyPr>
          <a:lstStyle/>
          <a:p>
            <a:pPr lvl="0"/>
            <a:r>
              <a:rPr lang="en-US" sz="4000" b="0" cap="small" dirty="0" smtClean="0">
                <a:solidFill>
                  <a:srgbClr val="333333"/>
                </a:solidFill>
                <a:latin typeface="Helvetica Neue Light"/>
                <a:cs typeface="Helvetica Neue Light"/>
              </a:rPr>
              <a:t>LOCATEAR</a:t>
            </a:r>
            <a:r>
              <a:rPr lang="en-US" sz="3300" cap="small" dirty="0" smtClean="0">
                <a:solidFill>
                  <a:srgbClr val="333333"/>
                </a:solidFill>
                <a:effectLst>
                  <a:outerShdw blurRad="206375" dist="25400" dir="2700000" sx="101000" sy="101000" algn="tl" rotWithShape="0">
                    <a:srgbClr val="000000">
                      <a:alpha val="59000"/>
                    </a:srgbClr>
                  </a:outerShdw>
                </a:effectLst>
                <a:latin typeface="Calibri"/>
                <a:cs typeface="Calibri"/>
              </a:rPr>
              <a:t/>
            </a:r>
            <a:br>
              <a:rPr lang="en-US" sz="3300" cap="small" dirty="0" smtClean="0">
                <a:solidFill>
                  <a:srgbClr val="333333"/>
                </a:solidFill>
                <a:effectLst>
                  <a:outerShdw blurRad="206375" dist="25400" dir="2700000" sx="101000" sy="101000" algn="tl" rotWithShape="0">
                    <a:srgbClr val="000000">
                      <a:alpha val="59000"/>
                    </a:srgbClr>
                  </a:outerShdw>
                </a:effectLst>
                <a:latin typeface="Calibri"/>
                <a:cs typeface="Calibri"/>
              </a:rPr>
            </a:br>
            <a:r>
              <a:rPr lang="en-US" sz="1400" i="1" dirty="0" smtClean="0">
                <a:solidFill>
                  <a:srgbClr val="333333"/>
                </a:solidFill>
                <a:effectLst>
                  <a:outerShdw blurRad="206375" dist="25400" dir="2700000" sx="101000" sy="101000" algn="tl" rotWithShape="0">
                    <a:srgbClr val="000000">
                      <a:alpha val="21000"/>
                    </a:srgbClr>
                  </a:outerShdw>
                </a:effectLst>
                <a:latin typeface="Calibri"/>
                <a:cs typeface="Calibri"/>
              </a:rPr>
              <a:t>A Glimpse Group Company</a:t>
            </a:r>
            <a:r>
              <a:rPr lang="en-US" sz="1400" cap="small" dirty="0" smtClean="0">
                <a:solidFill>
                  <a:srgbClr val="333333"/>
                </a:solidFill>
                <a:effectLst>
                  <a:outerShdw blurRad="206375" dist="25400" dir="2700000" sx="101000" sy="101000" algn="tl" rotWithShape="0">
                    <a:srgbClr val="000000">
                      <a:alpha val="21000"/>
                    </a:srgbClr>
                  </a:outerShdw>
                </a:effectLst>
                <a:latin typeface="Calibri"/>
                <a:cs typeface="Calibri"/>
              </a:rPr>
              <a:t/>
            </a:r>
            <a:br>
              <a:rPr lang="en-US" sz="1400" cap="small" dirty="0" smtClean="0">
                <a:solidFill>
                  <a:srgbClr val="333333"/>
                </a:solidFill>
                <a:effectLst>
                  <a:outerShdw blurRad="206375" dist="25400" dir="2700000" sx="101000" sy="101000" algn="tl" rotWithShape="0">
                    <a:srgbClr val="000000">
                      <a:alpha val="21000"/>
                    </a:srgbClr>
                  </a:outerShdw>
                </a:effectLst>
                <a:latin typeface="Calibri"/>
                <a:cs typeface="Calibri"/>
              </a:rPr>
            </a:br>
            <a:r>
              <a:rPr lang="en-US" sz="800" cap="small" dirty="0" smtClean="0">
                <a:solidFill>
                  <a:srgbClr val="333333"/>
                </a:solidFill>
                <a:effectLst>
                  <a:outerShdw blurRad="206375" dist="25400" dir="2700000" sx="101000" sy="101000" algn="tl" rotWithShape="0">
                    <a:srgbClr val="000000">
                      <a:alpha val="21000"/>
                    </a:srgbClr>
                  </a:outerShdw>
                </a:effectLst>
                <a:latin typeface="Calibri"/>
                <a:cs typeface="Calibri"/>
              </a:rPr>
              <a:t/>
            </a:r>
            <a:br>
              <a:rPr lang="en-US" sz="800" cap="small" dirty="0" smtClean="0">
                <a:solidFill>
                  <a:srgbClr val="333333"/>
                </a:solidFill>
                <a:effectLst>
                  <a:outerShdw blurRad="206375" dist="25400" dir="2700000" sx="101000" sy="101000" algn="tl" rotWithShape="0">
                    <a:srgbClr val="000000">
                      <a:alpha val="21000"/>
                    </a:srgbClr>
                  </a:outerShdw>
                </a:effectLst>
                <a:latin typeface="Calibri"/>
                <a:cs typeface="Calibri"/>
              </a:rPr>
            </a:br>
            <a:endParaRPr lang="en" sz="1800" i="1" dirty="0">
              <a:solidFill>
                <a:srgbClr val="333333"/>
              </a:solidFill>
              <a:effectLst>
                <a:outerShdw blurRad="206375" dist="25400" dir="2700000" sx="101000" sy="101000" algn="tl" rotWithShape="0">
                  <a:srgbClr val="000000">
                    <a:alpha val="21000"/>
                  </a:srgbClr>
                </a:outerShdw>
              </a:effectLst>
              <a:latin typeface="Calibri"/>
              <a:cs typeface="Calibri"/>
            </a:endParaRPr>
          </a:p>
        </p:txBody>
      </p:sp>
    </p:spTree>
    <p:extLst>
      <p:ext uri="{BB962C8B-B14F-4D97-AF65-F5344CB8AC3E}">
        <p14:creationId xmlns:p14="http://schemas.microsoft.com/office/powerpoint/2010/main" val="15353521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8" name="Shape 68"/>
          <p:cNvSpPr/>
          <p:nvPr/>
        </p:nvSpPr>
        <p:spPr>
          <a:xfrm>
            <a:off x="0" y="4593700"/>
            <a:ext cx="9144000" cy="549600"/>
          </a:xfrm>
          <a:prstGeom prst="rect">
            <a:avLst/>
          </a:prstGeom>
          <a:solidFill>
            <a:srgbClr val="E4A613"/>
          </a:solidFill>
          <a:ln>
            <a:solidFill>
              <a:srgbClr val="E4A613"/>
            </a:solidFill>
          </a:ln>
        </p:spPr>
        <p:txBody>
          <a:bodyPr wrap="square" lIns="91425" tIns="91425" rIns="91425" bIns="91425" anchor="ctr" anchorCtr="0">
            <a:noAutofit/>
          </a:bodyPr>
          <a:lstStyle/>
          <a:p>
            <a:pPr lvl="0" rtl="0">
              <a:spcBef>
                <a:spcPts val="0"/>
              </a:spcBef>
              <a:buNone/>
            </a:pPr>
            <a:endParaRPr>
              <a:solidFill>
                <a:srgbClr val="FFFFFF"/>
              </a:solidFill>
            </a:endParaRPr>
          </a:p>
        </p:txBody>
      </p:sp>
      <p:sp>
        <p:nvSpPr>
          <p:cNvPr id="19" name="Shape 69"/>
          <p:cNvSpPr/>
          <p:nvPr/>
        </p:nvSpPr>
        <p:spPr>
          <a:xfrm>
            <a:off x="0" y="4593700"/>
            <a:ext cx="549600" cy="549600"/>
          </a:xfrm>
          <a:prstGeom prst="rect">
            <a:avLst/>
          </a:prstGeom>
          <a:solidFill>
            <a:srgbClr val="FABE09"/>
          </a:solidFill>
          <a:ln>
            <a:solidFill>
              <a:srgbClr val="E4A613"/>
            </a:solidFill>
          </a:ln>
        </p:spPr>
        <p:txBody>
          <a:bodyPr wrap="square" lIns="91425" tIns="91425" rIns="91425" bIns="91425" anchor="ctr" anchorCtr="0">
            <a:noAutofit/>
          </a:bodyPr>
          <a:lstStyle/>
          <a:p>
            <a:pPr lvl="0">
              <a:spcBef>
                <a:spcPts val="0"/>
              </a:spcBef>
              <a:buNone/>
            </a:pPr>
            <a:endParaRPr/>
          </a:p>
        </p:txBody>
      </p:sp>
      <p:sp>
        <p:nvSpPr>
          <p:cNvPr id="11" name="Shape 176"/>
          <p:cNvSpPr txBox="1">
            <a:spLocks/>
          </p:cNvSpPr>
          <p:nvPr/>
        </p:nvSpPr>
        <p:spPr>
          <a:xfrm>
            <a:off x="8046600" y="4593900"/>
            <a:ext cx="1097400" cy="549600"/>
          </a:xfrm>
          <a:prstGeom prst="rect">
            <a:avLst/>
          </a:prstGeom>
          <a:solidFill>
            <a:srgbClr val="D4D3D9"/>
          </a:solid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fld id="{00000000-1234-1234-1234-123412341234}" type="slidenum">
              <a:rPr lang="en" smtClean="0">
                <a:solidFill>
                  <a:schemeClr val="tx1"/>
                </a:solidFill>
              </a:rPr>
              <a:pPr algn="ctr"/>
              <a:t>10</a:t>
            </a:fld>
            <a:endParaRPr lang="en"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158933375"/>
              </p:ext>
            </p:extLst>
          </p:nvPr>
        </p:nvGraphicFramePr>
        <p:xfrm>
          <a:off x="549599" y="1112058"/>
          <a:ext cx="6634744" cy="1483360"/>
        </p:xfrm>
        <a:graphic>
          <a:graphicData uri="http://schemas.openxmlformats.org/drawingml/2006/table">
            <a:tbl>
              <a:tblPr bandRow="1">
                <a:tableStyleId>{18603FDC-E32A-4AB5-989C-0864C3EAD2B8}</a:tableStyleId>
              </a:tblPr>
              <a:tblGrid>
                <a:gridCol w="1658686"/>
                <a:gridCol w="1658686"/>
                <a:gridCol w="1658686"/>
                <a:gridCol w="1658686"/>
              </a:tblGrid>
              <a:tr h="370840">
                <a:tc rowSpan="4">
                  <a:txBody>
                    <a:bodyPr/>
                    <a:lstStyle/>
                    <a:p>
                      <a:pPr algn="ctr"/>
                      <a:r>
                        <a:rPr lang="en-US" sz="1600" dirty="0" smtClean="0">
                          <a:solidFill>
                            <a:schemeClr val="tx1"/>
                          </a:solidFill>
                          <a:latin typeface="Calibri"/>
                          <a:cs typeface="Calibri"/>
                        </a:rPr>
                        <a:t>Clothing Store</a:t>
                      </a:r>
                      <a:endParaRPr lang="en-US" sz="1600" dirty="0">
                        <a:solidFill>
                          <a:schemeClr val="tx1"/>
                        </a:solidFill>
                        <a:latin typeface="Calibri"/>
                        <a:cs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rowSpan="2">
                  <a:txBody>
                    <a:bodyPr/>
                    <a:lstStyle/>
                    <a:p>
                      <a:pPr algn="ctr"/>
                      <a:r>
                        <a:rPr lang="en-US" sz="1600" dirty="0" smtClean="0">
                          <a:solidFill>
                            <a:schemeClr val="tx1"/>
                          </a:solidFill>
                          <a:latin typeface="Calibri"/>
                          <a:cs typeface="Calibri"/>
                        </a:rPr>
                        <a:t>If cold</a:t>
                      </a:r>
                      <a:endParaRPr lang="en-US" sz="1600" dirty="0">
                        <a:solidFill>
                          <a:schemeClr val="tx1"/>
                        </a:solidFill>
                        <a:latin typeface="Calibri"/>
                        <a:cs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US" sz="1600" dirty="0" smtClean="0">
                          <a:solidFill>
                            <a:schemeClr val="tx1"/>
                          </a:solidFill>
                          <a:latin typeface="Calibri"/>
                          <a:cs typeface="Calibri"/>
                        </a:rPr>
                        <a:t>If female</a:t>
                      </a:r>
                      <a:endParaRPr lang="en-US" sz="1600" dirty="0">
                        <a:solidFill>
                          <a:schemeClr val="tx1"/>
                        </a:solidFill>
                        <a:latin typeface="Calibri"/>
                        <a:cs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US" sz="1600" dirty="0" smtClean="0">
                          <a:solidFill>
                            <a:schemeClr val="tx1"/>
                          </a:solidFill>
                          <a:latin typeface="Calibri"/>
                          <a:cs typeface="Calibri"/>
                        </a:rPr>
                        <a:t>Scarf</a:t>
                      </a:r>
                      <a:endParaRPr lang="en-US" sz="1600" dirty="0">
                        <a:solidFill>
                          <a:schemeClr val="tx1"/>
                        </a:solidFill>
                        <a:latin typeface="Calibri"/>
                        <a:cs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70840">
                <a:tc vMerge="1">
                  <a:txBody>
                    <a:bodyPr/>
                    <a:lstStyle/>
                    <a:p>
                      <a:endParaRPr lang="en-US" dirty="0">
                        <a:solidFill>
                          <a:srgbClr val="FFFFFF"/>
                        </a:solidFill>
                      </a:endParaRPr>
                    </a:p>
                  </a:txBody>
                  <a:tcPr>
                    <a:lnL w="12700" cap="flat" cmpd="sng" algn="ctr">
                      <a:solidFill>
                        <a:srgbClr val="FFFFFF"/>
                      </a:solidFill>
                      <a:prstDash val="solid"/>
                      <a:round/>
                      <a:headEnd type="none" w="med" len="med"/>
                      <a:tailEnd type="none" w="med" len="med"/>
                    </a:lnL>
                  </a:tcPr>
                </a:tc>
                <a:tc vMerge="1">
                  <a:txBody>
                    <a:bodyPr/>
                    <a:lstStyle/>
                    <a:p>
                      <a:pPr algn="ctr"/>
                      <a:endParaRPr lang="en-US" dirty="0">
                        <a:solidFill>
                          <a:schemeClr val="tx1"/>
                        </a:solidFill>
                      </a:endParaRPr>
                    </a:p>
                  </a:txBody>
                  <a:tcPr anchor="ctr"/>
                </a:tc>
                <a:tc>
                  <a:txBody>
                    <a:bodyPr/>
                    <a:lstStyle/>
                    <a:p>
                      <a:pPr algn="ctr"/>
                      <a:r>
                        <a:rPr lang="en-US" sz="1600" dirty="0" smtClean="0">
                          <a:solidFill>
                            <a:schemeClr val="tx1"/>
                          </a:solidFill>
                          <a:latin typeface="Calibri"/>
                          <a:cs typeface="Calibri"/>
                        </a:rPr>
                        <a:t>If male</a:t>
                      </a:r>
                      <a:endParaRPr lang="en-US" sz="1600" dirty="0">
                        <a:solidFill>
                          <a:schemeClr val="tx1"/>
                        </a:solidFill>
                        <a:latin typeface="Calibri"/>
                        <a:cs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US" sz="1600" dirty="0" smtClean="0">
                          <a:solidFill>
                            <a:schemeClr val="tx1"/>
                          </a:solidFill>
                          <a:latin typeface="Calibri"/>
                          <a:cs typeface="Calibri"/>
                        </a:rPr>
                        <a:t>Gloves</a:t>
                      </a:r>
                      <a:endParaRPr lang="en-US" sz="1600" dirty="0">
                        <a:solidFill>
                          <a:schemeClr val="tx1"/>
                        </a:solidFill>
                        <a:latin typeface="Calibri"/>
                        <a:cs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70840">
                <a:tc vMerge="1">
                  <a:txBody>
                    <a:bodyPr/>
                    <a:lstStyle/>
                    <a:p>
                      <a:endParaRPr lang="en-US" dirty="0">
                        <a:solidFill>
                          <a:srgbClr val="FFFFFF"/>
                        </a:solidFill>
                      </a:endParaRPr>
                    </a:p>
                  </a:txBody>
                  <a:tcPr>
                    <a:lnL w="12700" cap="flat" cmpd="sng" algn="ctr">
                      <a:solidFill>
                        <a:srgbClr val="FFFFFF"/>
                      </a:solidFill>
                      <a:prstDash val="solid"/>
                      <a:round/>
                      <a:headEnd type="none" w="med" len="med"/>
                      <a:tailEnd type="none" w="med" len="med"/>
                    </a:lnL>
                  </a:tcPr>
                </a:tc>
                <a:tc rowSpan="2">
                  <a:txBody>
                    <a:bodyPr/>
                    <a:lstStyle/>
                    <a:p>
                      <a:pPr algn="ctr"/>
                      <a:r>
                        <a:rPr lang="en-US" sz="1600" dirty="0" smtClean="0">
                          <a:solidFill>
                            <a:schemeClr val="tx1"/>
                          </a:solidFill>
                          <a:latin typeface="Calibri"/>
                          <a:cs typeface="Calibri"/>
                        </a:rPr>
                        <a:t>If sunny</a:t>
                      </a:r>
                      <a:endParaRPr lang="en-US" sz="1600" dirty="0">
                        <a:solidFill>
                          <a:schemeClr val="tx1"/>
                        </a:solidFill>
                        <a:latin typeface="Calibri"/>
                        <a:cs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A613">
                        <a:alpha val="20000"/>
                      </a:srgbClr>
                    </a:solidFill>
                  </a:tcPr>
                </a:tc>
                <a:tc>
                  <a:txBody>
                    <a:bodyPr/>
                    <a:lstStyle/>
                    <a:p>
                      <a:pPr algn="ctr"/>
                      <a:r>
                        <a:rPr lang="en-US" sz="1600" dirty="0" smtClean="0">
                          <a:solidFill>
                            <a:schemeClr val="tx1"/>
                          </a:solidFill>
                          <a:latin typeface="Calibri"/>
                          <a:cs typeface="Calibri"/>
                        </a:rPr>
                        <a:t>If female</a:t>
                      </a:r>
                      <a:endParaRPr lang="en-US" sz="1600" dirty="0">
                        <a:solidFill>
                          <a:schemeClr val="tx1"/>
                        </a:solidFill>
                        <a:latin typeface="Calibri"/>
                        <a:cs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US" sz="1600" dirty="0" smtClean="0">
                          <a:solidFill>
                            <a:schemeClr val="tx1"/>
                          </a:solidFill>
                          <a:latin typeface="Calibri"/>
                          <a:cs typeface="Calibri"/>
                        </a:rPr>
                        <a:t>Sun hat</a:t>
                      </a:r>
                      <a:endParaRPr lang="en-US" sz="1600" dirty="0">
                        <a:solidFill>
                          <a:schemeClr val="tx1"/>
                        </a:solidFill>
                        <a:latin typeface="Calibri"/>
                        <a:cs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70840">
                <a:tc vMerge="1">
                  <a:txBody>
                    <a:bodyPr/>
                    <a:lstStyle/>
                    <a:p>
                      <a:endParaRPr lang="en-US" dirty="0">
                        <a:solidFill>
                          <a:srgbClr val="FFFFFF"/>
                        </a:solidFill>
                      </a:endParaRPr>
                    </a:p>
                  </a:txBody>
                  <a:tcPr>
                    <a:lnL w="12700" cap="flat" cmpd="sng" algn="ctr">
                      <a:solidFill>
                        <a:srgbClr val="FFFFFF"/>
                      </a:solidFill>
                      <a:prstDash val="solid"/>
                      <a:round/>
                      <a:headEnd type="none" w="med" len="med"/>
                      <a:tailEnd type="none" w="med" len="med"/>
                    </a:lnL>
                    <a:lnB w="12700" cap="flat" cmpd="sng" algn="ctr">
                      <a:solidFill>
                        <a:srgbClr val="FFFFFF"/>
                      </a:solidFill>
                      <a:prstDash val="solid"/>
                      <a:round/>
                      <a:headEnd type="none" w="med" len="med"/>
                      <a:tailEnd type="none" w="med" len="med"/>
                    </a:lnB>
                  </a:tcPr>
                </a:tc>
                <a:tc vMerge="1">
                  <a:txBody>
                    <a:bodyPr/>
                    <a:lstStyle/>
                    <a:p>
                      <a:pPr algn="ctr"/>
                      <a:endParaRPr lang="en-US" dirty="0">
                        <a:solidFill>
                          <a:schemeClr val="tx1"/>
                        </a:solidFill>
                      </a:endParaRPr>
                    </a:p>
                  </a:txBody>
                  <a:tcPr anchor="ctr"/>
                </a:tc>
                <a:tc>
                  <a:txBody>
                    <a:bodyPr/>
                    <a:lstStyle/>
                    <a:p>
                      <a:pPr algn="ctr"/>
                      <a:r>
                        <a:rPr lang="en-US" sz="1600" dirty="0" smtClean="0">
                          <a:solidFill>
                            <a:schemeClr val="tx1"/>
                          </a:solidFill>
                          <a:latin typeface="Calibri"/>
                          <a:cs typeface="Calibri"/>
                        </a:rPr>
                        <a:t>If male</a:t>
                      </a:r>
                      <a:endParaRPr lang="en-US" sz="1600" dirty="0">
                        <a:solidFill>
                          <a:schemeClr val="tx1"/>
                        </a:solidFill>
                        <a:latin typeface="Calibri"/>
                        <a:cs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US" sz="1600" dirty="0" smtClean="0">
                          <a:solidFill>
                            <a:schemeClr val="tx1"/>
                          </a:solidFill>
                          <a:latin typeface="Calibri"/>
                          <a:cs typeface="Calibri"/>
                        </a:rPr>
                        <a:t>Baseball</a:t>
                      </a:r>
                      <a:r>
                        <a:rPr lang="en-US" sz="1600" baseline="0" dirty="0" smtClean="0">
                          <a:solidFill>
                            <a:schemeClr val="tx1"/>
                          </a:solidFill>
                          <a:latin typeface="Calibri"/>
                          <a:cs typeface="Calibri"/>
                        </a:rPr>
                        <a:t> cap</a:t>
                      </a:r>
                      <a:endParaRPr lang="en-US" sz="1600" dirty="0">
                        <a:solidFill>
                          <a:schemeClr val="tx1"/>
                        </a:solidFill>
                        <a:latin typeface="Calibri"/>
                        <a:cs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068476529"/>
              </p:ext>
            </p:extLst>
          </p:nvPr>
        </p:nvGraphicFramePr>
        <p:xfrm>
          <a:off x="549597" y="2849832"/>
          <a:ext cx="6634744" cy="1483360"/>
        </p:xfrm>
        <a:graphic>
          <a:graphicData uri="http://schemas.openxmlformats.org/drawingml/2006/table">
            <a:tbl>
              <a:tblPr bandRow="1">
                <a:tableStyleId>{18603FDC-E32A-4AB5-989C-0864C3EAD2B8}</a:tableStyleId>
              </a:tblPr>
              <a:tblGrid>
                <a:gridCol w="995021"/>
                <a:gridCol w="354926"/>
                <a:gridCol w="1341127"/>
                <a:gridCol w="537774"/>
                <a:gridCol w="1847733"/>
                <a:gridCol w="386093"/>
                <a:gridCol w="1172070"/>
              </a:tblGrid>
              <a:tr h="370840">
                <a:tc rowSpan="4">
                  <a:txBody>
                    <a:bodyPr/>
                    <a:lstStyle/>
                    <a:p>
                      <a:pPr algn="ctr"/>
                      <a:r>
                        <a:rPr lang="en-US" sz="1600" dirty="0" smtClean="0">
                          <a:solidFill>
                            <a:schemeClr val="tx1"/>
                          </a:solidFill>
                          <a:latin typeface="Calibri"/>
                          <a:cs typeface="Calibri"/>
                        </a:rPr>
                        <a:t>Café</a:t>
                      </a:r>
                      <a:endParaRPr lang="en-US" sz="1600" dirty="0">
                        <a:solidFill>
                          <a:schemeClr val="tx1"/>
                        </a:solidFill>
                        <a:latin typeface="Calibri"/>
                        <a:cs typeface="Calibri"/>
                      </a:endParaRPr>
                    </a:p>
                  </a:txBody>
                  <a:tcPr anchor="ctr" anchorCtr="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rowSpan="2">
                  <a:txBody>
                    <a:bodyPr/>
                    <a:lstStyle/>
                    <a:p>
                      <a:pPr algn="ctr"/>
                      <a:r>
                        <a:rPr lang="en-US" dirty="0" smtClean="0">
                          <a:solidFill>
                            <a:schemeClr val="tx1"/>
                          </a:solidFill>
                          <a:latin typeface="Calibri"/>
                          <a:cs typeface="Calibri"/>
                        </a:rPr>
                        <a:t>Item 1</a:t>
                      </a:r>
                      <a:endParaRPr lang="en-US" dirty="0">
                        <a:solidFill>
                          <a:schemeClr val="tx1"/>
                        </a:solidFill>
                        <a:latin typeface="Calibri"/>
                        <a:cs typeface="Calibri"/>
                      </a:endParaRPr>
                    </a:p>
                  </a:txBody>
                  <a:tcPr vert="vert270" anchor="ctr" anchorCtr="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US" dirty="0" smtClean="0">
                          <a:solidFill>
                            <a:schemeClr val="tx1"/>
                          </a:solidFill>
                          <a:latin typeface="Calibri"/>
                          <a:cs typeface="Calibri"/>
                        </a:rPr>
                        <a:t>If morning</a:t>
                      </a:r>
                      <a:endParaRPr lang="en-US" dirty="0">
                        <a:solidFill>
                          <a:schemeClr val="tx1"/>
                        </a:solidFill>
                        <a:latin typeface="Calibri"/>
                        <a:cs typeface="Calibri"/>
                      </a:endParaRPr>
                    </a:p>
                  </a:txBody>
                  <a:tcPr anchor="ctr" anchorCtr="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rowSpan="2">
                  <a:txBody>
                    <a:bodyPr/>
                    <a:lstStyle/>
                    <a:p>
                      <a:pPr algn="ctr"/>
                      <a:r>
                        <a:rPr lang="en-US" dirty="0" smtClean="0">
                          <a:solidFill>
                            <a:schemeClr val="tx1"/>
                          </a:solidFill>
                          <a:latin typeface="Calibri"/>
                          <a:cs typeface="Calibri"/>
                        </a:rPr>
                        <a:t>Non-Vegan</a:t>
                      </a:r>
                      <a:endParaRPr lang="en-US" dirty="0">
                        <a:solidFill>
                          <a:schemeClr val="tx1"/>
                        </a:solidFill>
                        <a:latin typeface="Calibri"/>
                        <a:cs typeface="Calibri"/>
                      </a:endParaRPr>
                    </a:p>
                  </a:txBody>
                  <a:tcPr vert="vert270" anchor="ctr" anchorCtr="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US" dirty="0" smtClean="0">
                          <a:solidFill>
                            <a:schemeClr val="tx1"/>
                          </a:solidFill>
                          <a:latin typeface="Calibri"/>
                          <a:cs typeface="Calibri"/>
                        </a:rPr>
                        <a:t>Ham</a:t>
                      </a:r>
                      <a:r>
                        <a:rPr lang="en-US" baseline="0" dirty="0" smtClean="0">
                          <a:solidFill>
                            <a:schemeClr val="tx1"/>
                          </a:solidFill>
                          <a:latin typeface="Calibri"/>
                          <a:cs typeface="Calibri"/>
                        </a:rPr>
                        <a:t> &amp; </a:t>
                      </a:r>
                      <a:r>
                        <a:rPr lang="en-US" dirty="0" smtClean="0">
                          <a:solidFill>
                            <a:schemeClr val="tx1"/>
                          </a:solidFill>
                          <a:latin typeface="Calibri"/>
                          <a:cs typeface="Calibri"/>
                        </a:rPr>
                        <a:t>Egg Brioche</a:t>
                      </a:r>
                      <a:endParaRPr lang="en-US" dirty="0">
                        <a:solidFill>
                          <a:schemeClr val="tx1"/>
                        </a:solidFill>
                        <a:latin typeface="Calibri"/>
                        <a:cs typeface="Calibri"/>
                      </a:endParaRPr>
                    </a:p>
                  </a:txBody>
                  <a:tcPr anchor="ctr" anchorCtr="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rowSpan="2">
                  <a:txBody>
                    <a:bodyPr/>
                    <a:lstStyle/>
                    <a:p>
                      <a:pPr algn="ctr"/>
                      <a:r>
                        <a:rPr lang="en-US" dirty="0" smtClean="0">
                          <a:solidFill>
                            <a:schemeClr val="tx1"/>
                          </a:solidFill>
                          <a:latin typeface="Calibri"/>
                          <a:cs typeface="Calibri"/>
                        </a:rPr>
                        <a:t>Vegan</a:t>
                      </a:r>
                      <a:endParaRPr lang="en-US" dirty="0">
                        <a:solidFill>
                          <a:schemeClr val="tx1"/>
                        </a:solidFill>
                        <a:latin typeface="Calibri"/>
                        <a:cs typeface="Calibri"/>
                      </a:endParaRPr>
                    </a:p>
                  </a:txBody>
                  <a:tcPr vert="vert270" anchor="ctr" anchorCtr="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Calibri"/>
                          <a:cs typeface="Calibri"/>
                        </a:rPr>
                        <a:t>Oatmeal</a:t>
                      </a:r>
                    </a:p>
                  </a:txBody>
                  <a:tcPr anchor="ctr" anchorCtr="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70840">
                <a:tc vMerge="1">
                  <a:txBody>
                    <a:bodyPr/>
                    <a:lstStyle/>
                    <a:p>
                      <a:endParaRPr lang="en-US" dirty="0">
                        <a:solidFill>
                          <a:srgbClr val="FFFFFF"/>
                        </a:solidFill>
                      </a:endParaRPr>
                    </a:p>
                  </a:txBody>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Calibri"/>
                          <a:cs typeface="Calibri"/>
                        </a:rPr>
                        <a:t>If evening</a:t>
                      </a:r>
                    </a:p>
                  </a:txBody>
                  <a:tcPr anchor="ctr" anchorCtr="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vMerge="1">
                  <a:txBody>
                    <a:bodyPr/>
                    <a:lstStyle/>
                    <a:p>
                      <a:pPr algn="ctr"/>
                      <a:endParaRPr lang="en-US" dirty="0">
                        <a:solidFill>
                          <a:srgbClr val="FFFFFF"/>
                        </a:solidFill>
                        <a:latin typeface="Calibri"/>
                        <a:cs typeface="Calibri"/>
                      </a:endParaRPr>
                    </a:p>
                  </a:txBody>
                  <a:tcPr anchor="ctr" anchorCtr="1"/>
                </a:tc>
                <a:tc>
                  <a:txBody>
                    <a:bodyPr/>
                    <a:lstStyle/>
                    <a:p>
                      <a:pPr algn="ctr"/>
                      <a:r>
                        <a:rPr lang="en-US" dirty="0" smtClean="0">
                          <a:solidFill>
                            <a:schemeClr val="tx1"/>
                          </a:solidFill>
                          <a:latin typeface="Calibri"/>
                          <a:cs typeface="Calibri"/>
                        </a:rPr>
                        <a:t>Turkey Pesto Sandwich</a:t>
                      </a:r>
                      <a:endParaRPr lang="en-US" dirty="0">
                        <a:solidFill>
                          <a:schemeClr val="tx1"/>
                        </a:solidFill>
                        <a:latin typeface="Calibri"/>
                        <a:cs typeface="Calibri"/>
                      </a:endParaRPr>
                    </a:p>
                  </a:txBody>
                  <a:tcPr anchor="ctr" anchorCtr="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vMerge="1">
                  <a:txBody>
                    <a:bodyPr/>
                    <a:lstStyle/>
                    <a:p>
                      <a:pPr algn="ctr"/>
                      <a:endParaRPr lang="en-US" dirty="0">
                        <a:solidFill>
                          <a:srgbClr val="FFFFFF"/>
                        </a:solidFill>
                        <a:latin typeface="Calibri"/>
                        <a:cs typeface="Calibri"/>
                      </a:endParaRPr>
                    </a:p>
                  </a:txBody>
                  <a:tcPr anchor="ctr" anchorCtr="1"/>
                </a:tc>
                <a:tc>
                  <a:txBody>
                    <a:bodyPr/>
                    <a:lstStyle/>
                    <a:p>
                      <a:pPr algn="ctr"/>
                      <a:r>
                        <a:rPr lang="en-US" dirty="0" smtClean="0">
                          <a:solidFill>
                            <a:schemeClr val="tx1"/>
                          </a:solidFill>
                          <a:latin typeface="Calibri"/>
                          <a:cs typeface="Calibri"/>
                        </a:rPr>
                        <a:t>Salad</a:t>
                      </a:r>
                      <a:endParaRPr lang="en-US" dirty="0">
                        <a:solidFill>
                          <a:schemeClr val="tx1"/>
                        </a:solidFill>
                        <a:latin typeface="Calibri"/>
                        <a:cs typeface="Calibri"/>
                      </a:endParaRPr>
                    </a:p>
                  </a:txBody>
                  <a:tcPr anchor="ctr" anchorCtr="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70840">
                <a:tc vMerge="1">
                  <a:txBody>
                    <a:bodyPr/>
                    <a:lstStyle/>
                    <a:p>
                      <a:endParaRPr lang="en-US" dirty="0">
                        <a:solidFill>
                          <a:srgbClr val="FFFFFF"/>
                        </a:solidFill>
                      </a:endParaRPr>
                    </a:p>
                  </a:txBody>
                  <a:tcPr/>
                </a:tc>
                <a:tc rowSpan="2">
                  <a:txBody>
                    <a:bodyPr/>
                    <a:lstStyle/>
                    <a:p>
                      <a:pPr algn="ctr"/>
                      <a:r>
                        <a:rPr lang="en-US" dirty="0" smtClean="0">
                          <a:solidFill>
                            <a:schemeClr val="tx1"/>
                          </a:solidFill>
                          <a:latin typeface="Calibri"/>
                          <a:cs typeface="Calibri"/>
                        </a:rPr>
                        <a:t>Item 2</a:t>
                      </a:r>
                      <a:endParaRPr lang="en-US" dirty="0">
                        <a:solidFill>
                          <a:schemeClr val="tx1"/>
                        </a:solidFill>
                        <a:latin typeface="Calibri"/>
                        <a:cs typeface="Calibri"/>
                      </a:endParaRPr>
                    </a:p>
                  </a:txBody>
                  <a:tcPr vert="vert270" anchor="ctr" anchorCtr="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US" dirty="0" smtClean="0">
                          <a:solidFill>
                            <a:schemeClr val="tx1"/>
                          </a:solidFill>
                          <a:latin typeface="Calibri"/>
                          <a:cs typeface="Calibri"/>
                        </a:rPr>
                        <a:t>If warm</a:t>
                      </a:r>
                      <a:endParaRPr lang="en-US" dirty="0">
                        <a:solidFill>
                          <a:schemeClr val="tx1"/>
                        </a:solidFill>
                        <a:latin typeface="Calibri"/>
                        <a:cs typeface="Calibri"/>
                      </a:endParaRPr>
                    </a:p>
                  </a:txBody>
                  <a:tcPr anchor="ctr" anchorCtr="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rowSpan="2">
                  <a:txBody>
                    <a:bodyPr/>
                    <a:lstStyle/>
                    <a:p>
                      <a:pPr algn="ctr"/>
                      <a:r>
                        <a:rPr lang="en-US" dirty="0" smtClean="0">
                          <a:solidFill>
                            <a:schemeClr val="tx1"/>
                          </a:solidFill>
                          <a:latin typeface="Calibri"/>
                          <a:cs typeface="Calibri"/>
                        </a:rPr>
                        <a:t>Coffee</a:t>
                      </a:r>
                      <a:endParaRPr lang="en-US" dirty="0">
                        <a:solidFill>
                          <a:schemeClr val="tx1"/>
                        </a:solidFill>
                        <a:latin typeface="Calibri"/>
                        <a:cs typeface="Calibri"/>
                      </a:endParaRPr>
                    </a:p>
                  </a:txBody>
                  <a:tcPr vert="vert270" anchor="ctr" anchorCtr="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US" dirty="0" smtClean="0">
                          <a:solidFill>
                            <a:schemeClr val="tx1"/>
                          </a:solidFill>
                          <a:latin typeface="Calibri"/>
                          <a:cs typeface="Calibri"/>
                        </a:rPr>
                        <a:t>Cold Brew</a:t>
                      </a:r>
                      <a:endParaRPr lang="en-US" dirty="0">
                        <a:solidFill>
                          <a:schemeClr val="tx1"/>
                        </a:solidFill>
                        <a:latin typeface="Calibri"/>
                        <a:cs typeface="Calibri"/>
                      </a:endParaRPr>
                    </a:p>
                  </a:txBody>
                  <a:tcPr anchor="ctr" anchorCtr="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rowSpan="2">
                  <a:txBody>
                    <a:bodyPr/>
                    <a:lstStyle/>
                    <a:p>
                      <a:pPr algn="ctr"/>
                      <a:r>
                        <a:rPr lang="en-US" dirty="0" smtClean="0">
                          <a:solidFill>
                            <a:schemeClr val="tx1"/>
                          </a:solidFill>
                          <a:latin typeface="Calibri"/>
                          <a:cs typeface="Calibri"/>
                        </a:rPr>
                        <a:t>Tea</a:t>
                      </a:r>
                      <a:endParaRPr lang="en-US" dirty="0">
                        <a:solidFill>
                          <a:schemeClr val="tx1"/>
                        </a:solidFill>
                        <a:latin typeface="Calibri"/>
                        <a:cs typeface="Calibri"/>
                      </a:endParaRPr>
                    </a:p>
                  </a:txBody>
                  <a:tcPr vert="vert270" anchor="ctr" anchorCtr="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US" dirty="0" smtClean="0">
                          <a:solidFill>
                            <a:schemeClr val="tx1"/>
                          </a:solidFill>
                          <a:latin typeface="Calibri"/>
                          <a:cs typeface="Calibri"/>
                        </a:rPr>
                        <a:t>Iced Tea</a:t>
                      </a:r>
                      <a:endParaRPr lang="en-US" dirty="0">
                        <a:solidFill>
                          <a:schemeClr val="tx1"/>
                        </a:solidFill>
                        <a:latin typeface="Calibri"/>
                        <a:cs typeface="Calibri"/>
                      </a:endParaRPr>
                    </a:p>
                  </a:txBody>
                  <a:tcPr anchor="ctr" anchorCtr="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70840">
                <a:tc vMerge="1">
                  <a:txBody>
                    <a:bodyPr/>
                    <a:lstStyle/>
                    <a:p>
                      <a:endParaRPr lang="en-US" dirty="0">
                        <a:solidFill>
                          <a:srgbClr val="FFFFFF"/>
                        </a:solidFill>
                      </a:endParaRPr>
                    </a:p>
                  </a:txBody>
                  <a:tcPr/>
                </a:tc>
                <a:tc vMerge="1">
                  <a:txBody>
                    <a:bodyPr/>
                    <a:lstStyle/>
                    <a:p>
                      <a:endParaRPr lang="en-US"/>
                    </a:p>
                  </a:txBody>
                  <a:tcPr/>
                </a:tc>
                <a:tc>
                  <a:txBody>
                    <a:bodyPr/>
                    <a:lstStyle/>
                    <a:p>
                      <a:pPr algn="ctr"/>
                      <a:r>
                        <a:rPr lang="en-US" dirty="0" smtClean="0">
                          <a:solidFill>
                            <a:schemeClr val="tx1"/>
                          </a:solidFill>
                          <a:latin typeface="Calibri"/>
                          <a:cs typeface="Calibri"/>
                        </a:rPr>
                        <a:t>If</a:t>
                      </a:r>
                      <a:r>
                        <a:rPr lang="en-US" baseline="0" dirty="0" smtClean="0">
                          <a:solidFill>
                            <a:schemeClr val="tx1"/>
                          </a:solidFill>
                          <a:latin typeface="Calibri"/>
                          <a:cs typeface="Calibri"/>
                        </a:rPr>
                        <a:t> cold</a:t>
                      </a:r>
                      <a:endParaRPr lang="en-US" dirty="0">
                        <a:solidFill>
                          <a:schemeClr val="tx1"/>
                        </a:solidFill>
                        <a:latin typeface="Calibri"/>
                        <a:cs typeface="Calibri"/>
                      </a:endParaRPr>
                    </a:p>
                  </a:txBody>
                  <a:tcPr anchor="ctr" anchorCtr="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vMerge="1">
                  <a:txBody>
                    <a:bodyPr/>
                    <a:lstStyle/>
                    <a:p>
                      <a:pPr algn="ctr"/>
                      <a:endParaRPr lang="en-US" dirty="0">
                        <a:solidFill>
                          <a:srgbClr val="FFFFFF"/>
                        </a:solidFill>
                        <a:latin typeface="Calibri"/>
                        <a:cs typeface="Calibri"/>
                      </a:endParaRPr>
                    </a:p>
                  </a:txBody>
                  <a:tcPr anchor="ctr" anchorCtr="1"/>
                </a:tc>
                <a:tc>
                  <a:txBody>
                    <a:bodyPr/>
                    <a:lstStyle/>
                    <a:p>
                      <a:pPr algn="ctr"/>
                      <a:r>
                        <a:rPr lang="en-US" dirty="0" smtClean="0">
                          <a:solidFill>
                            <a:schemeClr val="tx1"/>
                          </a:solidFill>
                          <a:latin typeface="Calibri"/>
                          <a:cs typeface="Calibri"/>
                        </a:rPr>
                        <a:t>Pumpkin Latte</a:t>
                      </a:r>
                      <a:endParaRPr lang="en-US" dirty="0">
                        <a:solidFill>
                          <a:schemeClr val="tx1"/>
                        </a:solidFill>
                        <a:latin typeface="Calibri"/>
                        <a:cs typeface="Calibri"/>
                      </a:endParaRPr>
                    </a:p>
                  </a:txBody>
                  <a:tcPr anchor="ctr" anchorCtr="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vMerge="1">
                  <a:txBody>
                    <a:bodyPr/>
                    <a:lstStyle/>
                    <a:p>
                      <a:pPr algn="ctr"/>
                      <a:endParaRPr lang="en-US" dirty="0">
                        <a:solidFill>
                          <a:srgbClr val="FFFFFF"/>
                        </a:solidFill>
                        <a:latin typeface="Calibri"/>
                        <a:cs typeface="Calibri"/>
                      </a:endParaRPr>
                    </a:p>
                  </a:txBody>
                  <a:tcPr anchor="ctr" anchorCtr="1"/>
                </a:tc>
                <a:tc>
                  <a:txBody>
                    <a:bodyPr/>
                    <a:lstStyle/>
                    <a:p>
                      <a:pPr algn="ctr"/>
                      <a:r>
                        <a:rPr lang="en-US" dirty="0" smtClean="0">
                          <a:solidFill>
                            <a:schemeClr val="tx1"/>
                          </a:solidFill>
                          <a:latin typeface="Calibri"/>
                          <a:cs typeface="Calibri"/>
                        </a:rPr>
                        <a:t>Chai</a:t>
                      </a:r>
                      <a:r>
                        <a:rPr lang="en-US" baseline="0" dirty="0" smtClean="0">
                          <a:solidFill>
                            <a:schemeClr val="tx1"/>
                          </a:solidFill>
                          <a:latin typeface="Calibri"/>
                          <a:cs typeface="Calibri"/>
                        </a:rPr>
                        <a:t> Latte</a:t>
                      </a:r>
                      <a:endParaRPr lang="en-US" dirty="0">
                        <a:solidFill>
                          <a:schemeClr val="tx1"/>
                        </a:solidFill>
                        <a:latin typeface="Calibri"/>
                        <a:cs typeface="Calibri"/>
                      </a:endParaRPr>
                    </a:p>
                  </a:txBody>
                  <a:tcPr anchor="ctr" anchorCtr="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sp>
        <p:nvSpPr>
          <p:cNvPr id="4" name="Title 3"/>
          <p:cNvSpPr>
            <a:spLocks noGrp="1"/>
          </p:cNvSpPr>
          <p:nvPr>
            <p:ph type="title"/>
          </p:nvPr>
        </p:nvSpPr>
        <p:spPr/>
        <p:txBody>
          <a:bodyPr/>
          <a:lstStyle/>
          <a:p>
            <a:r>
              <a:rPr lang="en-US" sz="3200" dirty="0">
                <a:latin typeface="Calibri"/>
                <a:cs typeface="Calibri"/>
              </a:rPr>
              <a:t>Data Analytics Implementation for </a:t>
            </a:r>
            <a:r>
              <a:rPr lang="en-US" sz="3200" dirty="0" smtClean="0">
                <a:latin typeface="Calibri"/>
                <a:cs typeface="Calibri"/>
              </a:rPr>
              <a:t>AR</a:t>
            </a:r>
            <a:endParaRPr lang="en-US" sz="3200" dirty="0"/>
          </a:p>
        </p:txBody>
      </p:sp>
    </p:spTree>
    <p:extLst>
      <p:ext uri="{BB962C8B-B14F-4D97-AF65-F5344CB8AC3E}">
        <p14:creationId xmlns:p14="http://schemas.microsoft.com/office/powerpoint/2010/main" val="7689532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Straight Connector 56"/>
          <p:cNvCxnSpPr>
            <a:stCxn id="42" idx="1"/>
            <a:endCxn id="39" idx="7"/>
          </p:cNvCxnSpPr>
          <p:nvPr/>
        </p:nvCxnSpPr>
        <p:spPr>
          <a:xfrm flipH="1">
            <a:off x="7144555" y="1732206"/>
            <a:ext cx="533307" cy="304373"/>
          </a:xfrm>
          <a:prstGeom prst="line">
            <a:avLst/>
          </a:prstGeom>
          <a:ln w="19050" cmpd="sng">
            <a:solidFill>
              <a:srgbClr val="E4A61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z="3200" dirty="0" smtClean="0">
                <a:latin typeface="Calibri"/>
                <a:cs typeface="Calibri"/>
              </a:rPr>
              <a:t>LocateAR SDK &amp; API</a:t>
            </a:r>
            <a:endParaRPr lang="en-US" sz="3200" dirty="0">
              <a:latin typeface="Calibri"/>
              <a:cs typeface="Calibri"/>
            </a:endParaRPr>
          </a:p>
        </p:txBody>
      </p:sp>
      <p:sp>
        <p:nvSpPr>
          <p:cNvPr id="3" name="Text Placeholder 2"/>
          <p:cNvSpPr>
            <a:spLocks noGrp="1"/>
          </p:cNvSpPr>
          <p:nvPr>
            <p:ph type="body" idx="1"/>
          </p:nvPr>
        </p:nvSpPr>
        <p:spPr>
          <a:xfrm>
            <a:off x="549600" y="960797"/>
            <a:ext cx="3859114" cy="2946300"/>
          </a:xfrm>
        </p:spPr>
        <p:txBody>
          <a:bodyPr/>
          <a:lstStyle/>
          <a:p>
            <a:pPr lvl="0">
              <a:buNone/>
            </a:pPr>
            <a:r>
              <a:rPr lang="en-US" dirty="0">
                <a:latin typeface="Calibri"/>
                <a:cs typeface="Calibri"/>
              </a:rPr>
              <a:t>The platform </a:t>
            </a:r>
            <a:r>
              <a:rPr lang="en-US" dirty="0" smtClean="0">
                <a:latin typeface="Calibri"/>
                <a:cs typeface="Calibri"/>
              </a:rPr>
              <a:t>has both a Software Development Kit (SDK) and </a:t>
            </a:r>
            <a:r>
              <a:rPr lang="en-US" dirty="0">
                <a:latin typeface="Calibri"/>
                <a:cs typeface="Calibri"/>
              </a:rPr>
              <a:t>Application Program Interface (API) that </a:t>
            </a:r>
            <a:r>
              <a:rPr lang="en-US" dirty="0" smtClean="0">
                <a:latin typeface="Calibri"/>
                <a:cs typeface="Calibri"/>
              </a:rPr>
              <a:t>can </a:t>
            </a:r>
            <a:r>
              <a:rPr lang="en-US" dirty="0">
                <a:latin typeface="Calibri"/>
                <a:cs typeface="Calibri"/>
              </a:rPr>
              <a:t>integrate into new or existing apps to enable </a:t>
            </a:r>
            <a:r>
              <a:rPr lang="en-US" dirty="0" smtClean="0">
                <a:latin typeface="Calibri"/>
                <a:cs typeface="Calibri"/>
              </a:rPr>
              <a:t>additional functionality.</a:t>
            </a:r>
            <a:endParaRPr lang="en-US" dirty="0">
              <a:latin typeface="Calibri"/>
              <a:cs typeface="Calibri"/>
            </a:endParaRPr>
          </a:p>
        </p:txBody>
      </p:sp>
      <p:sp>
        <p:nvSpPr>
          <p:cNvPr id="4" name="Slide Number Placeholder 3"/>
          <p:cNvSpPr>
            <a:spLocks noGrp="1"/>
          </p:cNvSpPr>
          <p:nvPr>
            <p:ph type="sldNum" idx="12"/>
          </p:nvPr>
        </p:nvSpPr>
        <p:spPr/>
        <p:txBody>
          <a:bodyPr/>
          <a:lstStyle/>
          <a:p>
            <a:pPr lvl="0" rtl="0">
              <a:spcBef>
                <a:spcPts val="0"/>
              </a:spcBef>
              <a:buNone/>
            </a:pPr>
            <a:fld id="{00000000-1234-1234-1234-123412341234}" type="slidenum">
              <a:rPr lang="en" smtClean="0"/>
              <a:t>11</a:t>
            </a:fld>
            <a:endParaRPr lang="en" dirty="0"/>
          </a:p>
        </p:txBody>
      </p:sp>
      <p:sp>
        <p:nvSpPr>
          <p:cNvPr id="39" name="Oval 38"/>
          <p:cNvSpPr/>
          <p:nvPr/>
        </p:nvSpPr>
        <p:spPr>
          <a:xfrm>
            <a:off x="6138250" y="1863924"/>
            <a:ext cx="1178960" cy="1178960"/>
          </a:xfrm>
          <a:prstGeom prst="ellipse">
            <a:avLst/>
          </a:prstGeom>
          <a:solidFill>
            <a:srgbClr val="7030A0"/>
          </a:solidFill>
          <a:ln>
            <a:solidFill>
              <a:srgbClr val="E4A61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a:r>
              <a:rPr lang="en-US" sz="1600" dirty="0">
                <a:latin typeface="Calibri"/>
                <a:cs typeface="Calibri"/>
              </a:rPr>
              <a:t>LocateAR</a:t>
            </a:r>
          </a:p>
        </p:txBody>
      </p:sp>
      <p:sp>
        <p:nvSpPr>
          <p:cNvPr id="40" name="Rounded Rectangle 39"/>
          <p:cNvSpPr/>
          <p:nvPr/>
        </p:nvSpPr>
        <p:spPr>
          <a:xfrm>
            <a:off x="4604029" y="1453961"/>
            <a:ext cx="1194371" cy="608744"/>
          </a:xfrm>
          <a:prstGeom prst="roundRect">
            <a:avLst/>
          </a:prstGeom>
          <a:solidFill>
            <a:srgbClr val="7030A0"/>
          </a:solidFill>
          <a:ln>
            <a:solidFill>
              <a:srgbClr val="F0AF0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dirty="0">
                <a:latin typeface="Calibri"/>
                <a:cs typeface="Calibri"/>
              </a:rPr>
              <a:t>Tourism App</a:t>
            </a:r>
          </a:p>
        </p:txBody>
      </p:sp>
      <p:sp>
        <p:nvSpPr>
          <p:cNvPr id="41" name="Rounded Rectangle 40"/>
          <p:cNvSpPr/>
          <p:nvPr/>
        </p:nvSpPr>
        <p:spPr>
          <a:xfrm>
            <a:off x="6041734" y="690006"/>
            <a:ext cx="1371992" cy="608744"/>
          </a:xfrm>
          <a:prstGeom prst="roundRect">
            <a:avLst/>
          </a:prstGeom>
          <a:solidFill>
            <a:srgbClr val="7030A0"/>
          </a:solidFill>
          <a:ln>
            <a:solidFill>
              <a:srgbClr val="F0AF0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dirty="0" smtClean="0">
                <a:latin typeface="Calibri"/>
                <a:cs typeface="Calibri"/>
              </a:rPr>
              <a:t>Kreatar </a:t>
            </a:r>
            <a:r>
              <a:rPr lang="en-US" sz="1300" dirty="0" smtClean="0">
                <a:latin typeface="Calibri"/>
                <a:cs typeface="Calibri"/>
              </a:rPr>
              <a:t>Presentation App</a:t>
            </a:r>
            <a:endParaRPr lang="en-US" sz="1300" dirty="0">
              <a:latin typeface="Calibri"/>
              <a:cs typeface="Calibri"/>
            </a:endParaRPr>
          </a:p>
        </p:txBody>
      </p:sp>
      <p:sp>
        <p:nvSpPr>
          <p:cNvPr id="42" name="Rounded Rectangle 41"/>
          <p:cNvSpPr/>
          <p:nvPr/>
        </p:nvSpPr>
        <p:spPr>
          <a:xfrm>
            <a:off x="7677862" y="1427834"/>
            <a:ext cx="1194371" cy="608744"/>
          </a:xfrm>
          <a:prstGeom prst="roundRect">
            <a:avLst/>
          </a:prstGeom>
          <a:solidFill>
            <a:srgbClr val="7030A0"/>
          </a:solidFill>
          <a:ln>
            <a:solidFill>
              <a:srgbClr val="E4A61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dirty="0" err="1" smtClean="0">
                <a:latin typeface="Calibri"/>
                <a:cs typeface="Calibri"/>
              </a:rPr>
              <a:t>KabaQ</a:t>
            </a:r>
            <a:r>
              <a:rPr lang="en-US" dirty="0" smtClean="0">
                <a:latin typeface="Calibri"/>
                <a:cs typeface="Calibri"/>
              </a:rPr>
              <a:t> </a:t>
            </a:r>
            <a:endParaRPr lang="en-US" sz="1350" dirty="0" smtClean="0">
              <a:latin typeface="Calibri"/>
              <a:cs typeface="Calibri"/>
            </a:endParaRPr>
          </a:p>
          <a:p>
            <a:pPr algn="ctr"/>
            <a:r>
              <a:rPr lang="en-US" sz="1300" dirty="0" smtClean="0">
                <a:latin typeface="Calibri"/>
                <a:cs typeface="Calibri"/>
              </a:rPr>
              <a:t>AR Food App</a:t>
            </a:r>
            <a:endParaRPr lang="en-US" sz="1300" dirty="0">
              <a:latin typeface="Calibri"/>
              <a:cs typeface="Calibri"/>
            </a:endParaRPr>
          </a:p>
        </p:txBody>
      </p:sp>
      <p:sp>
        <p:nvSpPr>
          <p:cNvPr id="43" name="Rounded Rectangle 42"/>
          <p:cNvSpPr/>
          <p:nvPr/>
        </p:nvSpPr>
        <p:spPr>
          <a:xfrm>
            <a:off x="7677862" y="2738511"/>
            <a:ext cx="1194371" cy="608744"/>
          </a:xfrm>
          <a:prstGeom prst="roundRect">
            <a:avLst/>
          </a:prstGeom>
          <a:solidFill>
            <a:srgbClr val="7030A0"/>
          </a:solidFill>
          <a:ln>
            <a:solidFill>
              <a:srgbClr val="E4A61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dirty="0">
                <a:latin typeface="Calibri"/>
                <a:cs typeface="Calibri"/>
              </a:rPr>
              <a:t>Games</a:t>
            </a:r>
          </a:p>
        </p:txBody>
      </p:sp>
      <p:sp>
        <p:nvSpPr>
          <p:cNvPr id="44" name="Rounded Rectangle 43"/>
          <p:cNvSpPr/>
          <p:nvPr/>
        </p:nvSpPr>
        <p:spPr>
          <a:xfrm>
            <a:off x="4604029" y="2738511"/>
            <a:ext cx="1194371" cy="608744"/>
          </a:xfrm>
          <a:prstGeom prst="roundRect">
            <a:avLst/>
          </a:prstGeom>
          <a:solidFill>
            <a:srgbClr val="7030A0"/>
          </a:solidFill>
          <a:ln>
            <a:solidFill>
              <a:srgbClr val="E4A61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dirty="0">
                <a:latin typeface="Calibri"/>
                <a:cs typeface="Calibri"/>
              </a:rPr>
              <a:t>Real Estate Apps</a:t>
            </a:r>
          </a:p>
        </p:txBody>
      </p:sp>
      <p:cxnSp>
        <p:nvCxnSpPr>
          <p:cNvPr id="45" name="Straight Connector 44"/>
          <p:cNvCxnSpPr>
            <a:stCxn id="41" idx="2"/>
            <a:endCxn id="39" idx="0"/>
          </p:cNvCxnSpPr>
          <p:nvPr/>
        </p:nvCxnSpPr>
        <p:spPr>
          <a:xfrm>
            <a:off x="6727730" y="1298750"/>
            <a:ext cx="0" cy="565174"/>
          </a:xfrm>
          <a:prstGeom prst="line">
            <a:avLst/>
          </a:prstGeom>
          <a:ln w="28575" cmpd="sng">
            <a:solidFill>
              <a:srgbClr val="E4A61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0" idx="3"/>
            <a:endCxn id="39" idx="1"/>
          </p:cNvCxnSpPr>
          <p:nvPr/>
        </p:nvCxnSpPr>
        <p:spPr>
          <a:xfrm>
            <a:off x="5798400" y="1758333"/>
            <a:ext cx="512505" cy="278246"/>
          </a:xfrm>
          <a:prstGeom prst="line">
            <a:avLst/>
          </a:prstGeom>
          <a:ln w="19050" cmpd="sng">
            <a:solidFill>
              <a:srgbClr val="F0AF0A"/>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4" idx="3"/>
            <a:endCxn id="39" idx="3"/>
          </p:cNvCxnSpPr>
          <p:nvPr/>
        </p:nvCxnSpPr>
        <p:spPr>
          <a:xfrm flipV="1">
            <a:off x="5798400" y="2870229"/>
            <a:ext cx="512505" cy="172654"/>
          </a:xfrm>
          <a:prstGeom prst="line">
            <a:avLst/>
          </a:prstGeom>
          <a:ln w="19050" cmpd="sng">
            <a:solidFill>
              <a:srgbClr val="E4A613"/>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3" idx="1"/>
            <a:endCxn id="39" idx="5"/>
          </p:cNvCxnSpPr>
          <p:nvPr/>
        </p:nvCxnSpPr>
        <p:spPr>
          <a:xfrm flipH="1" flipV="1">
            <a:off x="7144555" y="2870229"/>
            <a:ext cx="533307" cy="172654"/>
          </a:xfrm>
          <a:prstGeom prst="line">
            <a:avLst/>
          </a:prstGeom>
          <a:ln w="19050" cmpd="sng">
            <a:solidFill>
              <a:srgbClr val="E4A613"/>
            </a:solidFill>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6034028" y="3636306"/>
            <a:ext cx="1371994" cy="608744"/>
          </a:xfrm>
          <a:prstGeom prst="roundRect">
            <a:avLst/>
          </a:prstGeom>
          <a:solidFill>
            <a:srgbClr val="7030A0"/>
          </a:solidFill>
          <a:ln>
            <a:solidFill>
              <a:srgbClr val="E4A61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dirty="0">
                <a:latin typeface="Calibri"/>
                <a:cs typeface="Calibri"/>
              </a:rPr>
              <a:t>Wikipedia</a:t>
            </a:r>
          </a:p>
        </p:txBody>
      </p:sp>
      <p:cxnSp>
        <p:nvCxnSpPr>
          <p:cNvPr id="51" name="Straight Connector 50"/>
          <p:cNvCxnSpPr>
            <a:stCxn id="50" idx="0"/>
            <a:endCxn id="39" idx="4"/>
          </p:cNvCxnSpPr>
          <p:nvPr/>
        </p:nvCxnSpPr>
        <p:spPr>
          <a:xfrm flipV="1">
            <a:off x="6720025" y="3042884"/>
            <a:ext cx="7705" cy="593422"/>
          </a:xfrm>
          <a:prstGeom prst="line">
            <a:avLst/>
          </a:prstGeom>
          <a:ln w="19050" cmpd="sng">
            <a:solidFill>
              <a:srgbClr val="E4A6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70044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Calibri"/>
                <a:cs typeface="Calibri"/>
              </a:rPr>
              <a:t>Summary</a:t>
            </a:r>
            <a:endParaRPr lang="en-US" sz="3200" dirty="0">
              <a:latin typeface="Calibri"/>
              <a:cs typeface="Calibri"/>
            </a:endParaRPr>
          </a:p>
        </p:txBody>
      </p:sp>
      <p:sp>
        <p:nvSpPr>
          <p:cNvPr id="3" name="Text Placeholder 2"/>
          <p:cNvSpPr>
            <a:spLocks noGrp="1"/>
          </p:cNvSpPr>
          <p:nvPr>
            <p:ph type="body" idx="1"/>
          </p:nvPr>
        </p:nvSpPr>
        <p:spPr>
          <a:xfrm>
            <a:off x="549600" y="1200150"/>
            <a:ext cx="4748852" cy="2946300"/>
          </a:xfrm>
        </p:spPr>
        <p:txBody>
          <a:bodyPr/>
          <a:lstStyle/>
          <a:p>
            <a:pPr>
              <a:lnSpc>
                <a:spcPct val="135000"/>
              </a:lnSpc>
              <a:buClr>
                <a:srgbClr val="FABE09"/>
              </a:buClr>
            </a:pPr>
            <a:r>
              <a:rPr lang="en-US" sz="2000" dirty="0" smtClean="0">
                <a:latin typeface="Calibri"/>
                <a:cs typeface="Calibri"/>
              </a:rPr>
              <a:t> Revolutionize </a:t>
            </a:r>
            <a:r>
              <a:rPr lang="en-US" sz="2000" dirty="0">
                <a:latin typeface="Calibri"/>
                <a:cs typeface="Calibri"/>
              </a:rPr>
              <a:t>location based business</a:t>
            </a:r>
          </a:p>
          <a:p>
            <a:pPr>
              <a:lnSpc>
                <a:spcPct val="135000"/>
              </a:lnSpc>
              <a:buClr>
                <a:srgbClr val="FABE09"/>
              </a:buClr>
            </a:pPr>
            <a:r>
              <a:rPr lang="en-US" sz="2000" dirty="0" smtClean="0">
                <a:latin typeface="Calibri"/>
                <a:cs typeface="Calibri"/>
              </a:rPr>
              <a:t> Utilize consumer data analysis </a:t>
            </a:r>
          </a:p>
          <a:p>
            <a:pPr>
              <a:lnSpc>
                <a:spcPct val="135000"/>
              </a:lnSpc>
              <a:buClr>
                <a:srgbClr val="FABE09"/>
              </a:buClr>
            </a:pPr>
            <a:r>
              <a:rPr lang="en-US" sz="2000" dirty="0" smtClean="0">
                <a:latin typeface="Calibri"/>
                <a:cs typeface="Calibri"/>
              </a:rPr>
              <a:t> Target specific consumer demographics</a:t>
            </a:r>
          </a:p>
          <a:p>
            <a:pPr>
              <a:lnSpc>
                <a:spcPct val="135000"/>
              </a:lnSpc>
              <a:buClr>
                <a:srgbClr val="FABE09"/>
              </a:buClr>
            </a:pPr>
            <a:r>
              <a:rPr lang="en-US" sz="2000" dirty="0" smtClean="0">
                <a:latin typeface="Calibri"/>
                <a:cs typeface="Calibri"/>
              </a:rPr>
              <a:t> Incorporate </a:t>
            </a:r>
            <a:r>
              <a:rPr lang="en-US" sz="2000" dirty="0">
                <a:latin typeface="Calibri"/>
                <a:cs typeface="Calibri"/>
              </a:rPr>
              <a:t>AR GPS placement accuracy </a:t>
            </a:r>
          </a:p>
          <a:p>
            <a:pPr>
              <a:lnSpc>
                <a:spcPct val="135000"/>
              </a:lnSpc>
              <a:buClr>
                <a:srgbClr val="FABE09"/>
              </a:buClr>
            </a:pPr>
            <a:r>
              <a:rPr lang="en-US" sz="2000" dirty="0" smtClean="0">
                <a:latin typeface="Calibri"/>
                <a:cs typeface="Calibri"/>
              </a:rPr>
              <a:t> Offer location based AR incentives</a:t>
            </a:r>
          </a:p>
          <a:p>
            <a:pPr>
              <a:lnSpc>
                <a:spcPct val="135000"/>
              </a:lnSpc>
              <a:buClr>
                <a:srgbClr val="FABE09"/>
              </a:buClr>
            </a:pPr>
            <a:r>
              <a:rPr lang="en-US" sz="2000" dirty="0" smtClean="0">
                <a:latin typeface="Calibri"/>
                <a:cs typeface="Calibri"/>
              </a:rPr>
              <a:t> Empower business owner participation</a:t>
            </a:r>
          </a:p>
        </p:txBody>
      </p:sp>
      <p:sp>
        <p:nvSpPr>
          <p:cNvPr id="4" name="Slide Number Placeholder 3"/>
          <p:cNvSpPr>
            <a:spLocks noGrp="1"/>
          </p:cNvSpPr>
          <p:nvPr>
            <p:ph type="sldNum" idx="12"/>
          </p:nvPr>
        </p:nvSpPr>
        <p:spPr/>
        <p:txBody>
          <a:bodyPr/>
          <a:lstStyle/>
          <a:p>
            <a:pPr lvl="0" rtl="0">
              <a:spcBef>
                <a:spcPts val="0"/>
              </a:spcBef>
              <a:buNone/>
            </a:pPr>
            <a:fld id="{00000000-1234-1234-1234-123412341234}" type="slidenum">
              <a:rPr lang="en" smtClean="0"/>
              <a:t>12</a:t>
            </a:fld>
            <a:endParaRPr lang="en" dirty="0"/>
          </a:p>
        </p:txBody>
      </p:sp>
      <p:pic>
        <p:nvPicPr>
          <p:cNvPr id="7" name="Picture 6" descr="LocateAR_Logo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8452" y="910975"/>
            <a:ext cx="2346380" cy="2731802"/>
          </a:xfrm>
          <a:prstGeom prst="roundRect">
            <a:avLst>
              <a:gd name="adj" fmla="val 4167"/>
            </a:avLst>
          </a:prstGeom>
          <a:solidFill>
            <a:srgbClr val="FFFFFF"/>
          </a:solidFill>
          <a:ln w="38100" cap="sq" cmpd="sng">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100536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1404225" y="930393"/>
            <a:ext cx="6335400" cy="2729624"/>
          </a:xfrm>
          <a:prstGeom prst="rect">
            <a:avLst/>
          </a:prstGeom>
        </p:spPr>
        <p:txBody>
          <a:bodyPr wrap="square" lIns="91425" tIns="91425" rIns="91425" bIns="91425" anchor="ctr" anchorCtr="0">
            <a:noAutofit/>
          </a:bodyPr>
          <a:lstStyle/>
          <a:p>
            <a:pPr lvl="0">
              <a:buNone/>
            </a:pPr>
            <a:r>
              <a:rPr lang="en-US" sz="2400" dirty="0"/>
              <a:t>The ability to walk down a street and view projected information relating to restaurants, retailers, real estate or financial firms will vastly enhance the way people are able to interact and do business with the environment around </a:t>
            </a:r>
            <a:r>
              <a:rPr lang="en-US" sz="2400" dirty="0" smtClean="0"/>
              <a:t>them.</a:t>
            </a:r>
            <a:endParaRPr lang="en" sz="2400" dirty="0"/>
          </a:p>
        </p:txBody>
      </p:sp>
      <p:sp>
        <p:nvSpPr>
          <p:cNvPr id="132" name="Shape 132"/>
          <p:cNvSpPr txBox="1">
            <a:spLocks noGrp="1"/>
          </p:cNvSpPr>
          <p:nvPr>
            <p:ph type="sldNum" idx="12"/>
          </p:nvPr>
        </p:nvSpPr>
        <p:spPr>
          <a:xfrm>
            <a:off x="4023300" y="4593850"/>
            <a:ext cx="1097400" cy="549600"/>
          </a:xfrm>
          <a:prstGeom prst="rect">
            <a:avLst/>
          </a:prstGeom>
        </p:spPr>
        <p:txBody>
          <a:bodyPr wrap="square" lIns="91425" tIns="91425" rIns="91425" bIns="91425" anchor="ctr" anchorCtr="0">
            <a:noAutofit/>
          </a:bodyPr>
          <a:lstStyle/>
          <a:p>
            <a:pPr lvl="0" algn="ctr">
              <a:spcBef>
                <a:spcPts val="0"/>
              </a:spcBef>
              <a:buNone/>
            </a:pPr>
            <a:fld id="{00000000-1234-1234-1234-123412341234}" type="slidenum">
              <a:rPr lang="en"/>
              <a:pPr lvl="0" algn="ctr">
                <a:spcBef>
                  <a:spcPts val="0"/>
                </a:spcBef>
                <a:buNone/>
              </a:pPr>
              <a:t>2</a:t>
            </a:fld>
            <a:endParaRPr lang="en"/>
          </a:p>
        </p:txBody>
      </p:sp>
      <p:sp>
        <p:nvSpPr>
          <p:cNvPr id="2" name="TextBox 1"/>
          <p:cNvSpPr txBox="1"/>
          <p:nvPr/>
        </p:nvSpPr>
        <p:spPr>
          <a:xfrm>
            <a:off x="2860000" y="3851752"/>
            <a:ext cx="3438196" cy="553998"/>
          </a:xfrm>
          <a:prstGeom prst="rect">
            <a:avLst/>
          </a:prstGeom>
          <a:noFill/>
        </p:spPr>
        <p:txBody>
          <a:bodyPr wrap="square" rtlCol="0">
            <a:spAutoFit/>
          </a:bodyPr>
          <a:lstStyle/>
          <a:p>
            <a:pPr algn="ctr"/>
            <a:r>
              <a:rPr lang="en-US" sz="1600" b="1" i="1" dirty="0" smtClean="0">
                <a:solidFill>
                  <a:srgbClr val="666666"/>
                </a:solidFill>
                <a:latin typeface="Avenir LT Std 65 Medium" charset="0"/>
              </a:rPr>
              <a:t>- Liron </a:t>
            </a:r>
            <a:r>
              <a:rPr lang="en-US" sz="1600" b="1" i="1" dirty="0" err="1">
                <a:solidFill>
                  <a:srgbClr val="666666"/>
                </a:solidFill>
                <a:latin typeface="Avenir LT Std 65 Medium" charset="0"/>
              </a:rPr>
              <a:t>Lerman</a:t>
            </a:r>
            <a:r>
              <a:rPr lang="en-US" sz="1600" b="1" i="1" dirty="0">
                <a:solidFill>
                  <a:srgbClr val="666666"/>
                </a:solidFill>
                <a:latin typeface="Avenir LT Std 65 Medium" charset="0"/>
              </a:rPr>
              <a:t/>
            </a:r>
            <a:br>
              <a:rPr lang="en-US" sz="1600" b="1" i="1" dirty="0">
                <a:solidFill>
                  <a:srgbClr val="666666"/>
                </a:solidFill>
                <a:latin typeface="Avenir LT Std 65 Medium" charset="0"/>
              </a:rPr>
            </a:br>
            <a:r>
              <a:rPr lang="en-US" dirty="0">
                <a:solidFill>
                  <a:srgbClr val="666666"/>
                </a:solidFill>
                <a:latin typeface="Avenir LT Std 65 Medium" charset="0"/>
              </a:rPr>
              <a:t>General </a:t>
            </a:r>
            <a:r>
              <a:rPr lang="en-US" dirty="0" smtClean="0">
                <a:solidFill>
                  <a:srgbClr val="666666"/>
                </a:solidFill>
                <a:latin typeface="Avenir LT Std 65 Medium" charset="0"/>
              </a:rPr>
              <a:t>Manager, LocateAR</a:t>
            </a:r>
            <a:endParaRPr lang="en-US" dirty="0">
              <a:solidFill>
                <a:srgbClr val="666666"/>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0" name="Shape 181"/>
          <p:cNvSpPr txBox="1">
            <a:spLocks noGrp="1"/>
          </p:cNvSpPr>
          <p:nvPr>
            <p:ph type="title"/>
          </p:nvPr>
        </p:nvSpPr>
        <p:spPr>
          <a:prstGeom prst="rect">
            <a:avLst/>
          </a:prstGeom>
        </p:spPr>
        <p:txBody>
          <a:bodyPr wrap="square" lIns="91425" tIns="91425" rIns="91425" bIns="91425" anchor="b" anchorCtr="0">
            <a:noAutofit/>
          </a:bodyPr>
          <a:lstStyle/>
          <a:p>
            <a:pPr lvl="0"/>
            <a:r>
              <a:rPr lang="en" sz="2700" dirty="0" smtClean="0">
                <a:latin typeface="Calibri"/>
                <a:cs typeface="Calibri"/>
              </a:rPr>
              <a:t>An Evolution In Storefront Promotions</a:t>
            </a:r>
            <a:endParaRPr lang="en" sz="2700" dirty="0">
              <a:latin typeface="Calibri"/>
              <a:cs typeface="Calibri"/>
            </a:endParaRPr>
          </a:p>
        </p:txBody>
      </p:sp>
      <p:sp>
        <p:nvSpPr>
          <p:cNvPr id="182" name="Shape 182"/>
          <p:cNvSpPr txBox="1">
            <a:spLocks noGrp="1"/>
          </p:cNvSpPr>
          <p:nvPr>
            <p:ph type="body" idx="1"/>
          </p:nvPr>
        </p:nvSpPr>
        <p:spPr>
          <a:xfrm>
            <a:off x="549600" y="910975"/>
            <a:ext cx="5936087" cy="3664187"/>
          </a:xfrm>
          <a:prstGeom prst="rect">
            <a:avLst/>
          </a:prstGeom>
        </p:spPr>
        <p:txBody>
          <a:bodyPr wrap="square" lIns="91425" tIns="91425" rIns="91425" bIns="91425" anchor="t" anchorCtr="0">
            <a:normAutofit fontScale="92500" lnSpcReduction="20000"/>
          </a:bodyPr>
          <a:lstStyle/>
          <a:p>
            <a:pPr>
              <a:spcBef>
                <a:spcPts val="600"/>
              </a:spcBef>
              <a:spcAft>
                <a:spcPts val="1400"/>
              </a:spcAft>
              <a:buClrTx/>
              <a:buSzPct val="91666"/>
              <a:buNone/>
            </a:pPr>
            <a:r>
              <a:rPr lang="en-US" sz="2100" dirty="0">
                <a:latin typeface="Calibri"/>
                <a:cs typeface="Calibri"/>
              </a:rPr>
              <a:t>B</a:t>
            </a:r>
            <a:r>
              <a:rPr lang="en" sz="2100" dirty="0">
                <a:latin typeface="Calibri"/>
                <a:cs typeface="Calibri"/>
              </a:rPr>
              <a:t>usiness owners have always been seeking revolutionary ways to attract </a:t>
            </a:r>
            <a:r>
              <a:rPr lang="en" sz="2100" dirty="0" smtClean="0">
                <a:latin typeface="Calibri"/>
                <a:cs typeface="Calibri"/>
              </a:rPr>
              <a:t>costumer</a:t>
            </a:r>
            <a:r>
              <a:rPr lang="en-US" sz="2100" dirty="0" smtClean="0">
                <a:latin typeface="Calibri"/>
                <a:cs typeface="Calibri"/>
              </a:rPr>
              <a:t>s.</a:t>
            </a:r>
          </a:p>
          <a:p>
            <a:pPr>
              <a:spcBef>
                <a:spcPts val="600"/>
              </a:spcBef>
              <a:spcAft>
                <a:spcPts val="1400"/>
              </a:spcAft>
              <a:buClrTx/>
              <a:buSzPct val="91666"/>
              <a:buNone/>
            </a:pPr>
            <a:r>
              <a:rPr lang="en-US" sz="2100" dirty="0" smtClean="0">
                <a:latin typeface="Calibri"/>
                <a:cs typeface="Calibri"/>
              </a:rPr>
              <a:t>Storefronts have become a </a:t>
            </a:r>
            <a:r>
              <a:rPr lang="en-US" sz="2100" dirty="0">
                <a:latin typeface="Calibri"/>
                <a:cs typeface="Calibri"/>
              </a:rPr>
              <a:t>sophisticated tool </a:t>
            </a:r>
            <a:r>
              <a:rPr lang="en-US" sz="2100" dirty="0" smtClean="0">
                <a:latin typeface="Calibri"/>
                <a:cs typeface="Calibri"/>
              </a:rPr>
              <a:t>to </a:t>
            </a:r>
            <a:r>
              <a:rPr lang="en-US" sz="2100" dirty="0">
                <a:latin typeface="Calibri"/>
                <a:cs typeface="Calibri"/>
              </a:rPr>
              <a:t>attract customers and increase </a:t>
            </a:r>
            <a:r>
              <a:rPr lang="en-US" sz="2100" dirty="0" smtClean="0">
                <a:latin typeface="Calibri"/>
                <a:cs typeface="Calibri"/>
              </a:rPr>
              <a:t>engagement, yet remain limited in scope and complicated to change.</a:t>
            </a:r>
          </a:p>
          <a:p>
            <a:pPr>
              <a:spcBef>
                <a:spcPts val="600"/>
              </a:spcBef>
              <a:spcAft>
                <a:spcPts val="1400"/>
              </a:spcAft>
              <a:buClrTx/>
              <a:buSzPct val="91666"/>
              <a:buNone/>
            </a:pPr>
            <a:r>
              <a:rPr lang="en-US" sz="2100" dirty="0" smtClean="0">
                <a:latin typeface="Calibri"/>
                <a:cs typeface="Calibri"/>
              </a:rPr>
              <a:t>LocateAR allows customers to interact with promotions in Augmented Reality (AR) on </a:t>
            </a:r>
            <a:r>
              <a:rPr lang="en-US" sz="2100" dirty="0">
                <a:latin typeface="Calibri"/>
                <a:cs typeface="Calibri"/>
              </a:rPr>
              <a:t>their mobile </a:t>
            </a:r>
            <a:r>
              <a:rPr lang="en-US" sz="2100" dirty="0" smtClean="0">
                <a:latin typeface="Calibri"/>
                <a:cs typeface="Calibri"/>
              </a:rPr>
              <a:t>devices, and businesses to employ multiple storefront campaigns </a:t>
            </a:r>
            <a:r>
              <a:rPr lang="en-US" sz="2100" dirty="0">
                <a:latin typeface="Calibri"/>
                <a:cs typeface="Calibri"/>
              </a:rPr>
              <a:t>that can </a:t>
            </a:r>
            <a:r>
              <a:rPr lang="en-US" sz="2100" dirty="0" smtClean="0">
                <a:latin typeface="Calibri"/>
                <a:cs typeface="Calibri"/>
              </a:rPr>
              <a:t>be tailored to specific demographics and changed instantaneously.</a:t>
            </a:r>
            <a:endParaRPr lang="en-US" sz="2100" dirty="0">
              <a:latin typeface="Calibri"/>
              <a:cs typeface="Calibri"/>
            </a:endParaRPr>
          </a:p>
        </p:txBody>
      </p:sp>
      <p:sp>
        <p:nvSpPr>
          <p:cNvPr id="184" name="Shape 184"/>
          <p:cNvSpPr txBox="1">
            <a:spLocks noGrp="1"/>
          </p:cNvSpPr>
          <p:nvPr>
            <p:ph type="sldNum" idx="12"/>
          </p:nvPr>
        </p:nvSpPr>
        <p:spPr>
          <a:prstGeom prst="rect">
            <a:avLst/>
          </a:prstGeom>
        </p:spPr>
        <p:txBody>
          <a:bodyPr wrap="square" lIns="91425" tIns="91425" rIns="91425" bIns="91425" anchor="ctr" anchorCtr="0">
            <a:noAutofit/>
          </a:bodyPr>
          <a:lstStyle/>
          <a:p>
            <a:pPr lvl="0" algn="ctr">
              <a:spcBef>
                <a:spcPts val="0"/>
              </a:spcBef>
              <a:buNone/>
            </a:pPr>
            <a:fld id="{00000000-1234-1234-1234-123412341234}" type="slidenum">
              <a:rPr lang="en"/>
              <a:pPr lvl="0" algn="ctr">
                <a:spcBef>
                  <a:spcPts val="0"/>
                </a:spcBef>
                <a:buNone/>
              </a:pPr>
              <a:t>3</a:t>
            </a:fld>
            <a:endParaRPr lang="en" dirty="0"/>
          </a:p>
        </p:txBody>
      </p:sp>
      <p:pic>
        <p:nvPicPr>
          <p:cNvPr id="7"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6485687" y="1648348"/>
            <a:ext cx="2658313" cy="1422545"/>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11915" y="4336803"/>
            <a:ext cx="184666" cy="307777"/>
          </a:xfrm>
          <a:prstGeom prst="rect">
            <a:avLst/>
          </a:prstGeom>
          <a:noFill/>
        </p:spPr>
        <p:txBody>
          <a:bodyPr wrap="none" rtlCol="0">
            <a:spAutoFit/>
          </a:bodyPr>
          <a:lstStyle/>
          <a:p>
            <a:endParaRPr lang="en-US" dirty="0"/>
          </a:p>
        </p:txBody>
      </p:sp>
      <p:pic>
        <p:nvPicPr>
          <p:cNvPr id="9"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6491566" y="3082066"/>
            <a:ext cx="2652139" cy="14930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Groceries_32583u.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85687" y="9072"/>
            <a:ext cx="2649862" cy="1630206"/>
          </a:xfrm>
          <a:prstGeom prst="rect">
            <a:avLst/>
          </a:prstGeom>
          <a:ln>
            <a:solidFill>
              <a:srgbClr val="000000"/>
            </a:solidFill>
          </a:ln>
        </p:spPr>
      </p:pic>
    </p:spTree>
    <p:extLst>
      <p:ext uri="{BB962C8B-B14F-4D97-AF65-F5344CB8AC3E}">
        <p14:creationId xmlns:p14="http://schemas.microsoft.com/office/powerpoint/2010/main" val="342347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2">
                                            <p:txEl>
                                              <p:pRg st="0" end="0"/>
                                            </p:txEl>
                                          </p:spTgt>
                                        </p:tgtEl>
                                        <p:attrNameLst>
                                          <p:attrName>style.visibility</p:attrName>
                                        </p:attrNameLst>
                                      </p:cBhvr>
                                      <p:to>
                                        <p:strVal val="visible"/>
                                      </p:to>
                                    </p:set>
                                    <p:animEffect transition="in" filter="fade">
                                      <p:cBhvr>
                                        <p:cTn id="7" dur="500"/>
                                        <p:tgtEl>
                                          <p:spTgt spid="18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2">
                                            <p:txEl>
                                              <p:pRg st="1" end="1"/>
                                            </p:txEl>
                                          </p:spTgt>
                                        </p:tgtEl>
                                        <p:attrNameLst>
                                          <p:attrName>style.visibility</p:attrName>
                                        </p:attrNameLst>
                                      </p:cBhvr>
                                      <p:to>
                                        <p:strVal val="visible"/>
                                      </p:to>
                                    </p:set>
                                    <p:animEffect transition="in" filter="fade">
                                      <p:cBhvr>
                                        <p:cTn id="15" dur="500"/>
                                        <p:tgtEl>
                                          <p:spTgt spid="18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2">
                                            <p:txEl>
                                              <p:pRg st="2" end="2"/>
                                            </p:txEl>
                                          </p:spTgt>
                                        </p:tgtEl>
                                        <p:attrNameLst>
                                          <p:attrName>style.visibility</p:attrName>
                                        </p:attrNameLst>
                                      </p:cBhvr>
                                      <p:to>
                                        <p:strVal val="visible"/>
                                      </p:to>
                                    </p:set>
                                    <p:animEffect transition="in" filter="fade">
                                      <p:cBhvr>
                                        <p:cTn id="23" dur="500"/>
                                        <p:tgtEl>
                                          <p:spTgt spid="182">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Calibri"/>
                <a:cs typeface="Calibri"/>
              </a:rPr>
              <a:t>LocateAR</a:t>
            </a:r>
            <a:endParaRPr lang="en-US" sz="3200" dirty="0">
              <a:latin typeface="Calibri"/>
              <a:cs typeface="Calibri"/>
            </a:endParaRPr>
          </a:p>
        </p:txBody>
      </p:sp>
      <p:sp>
        <p:nvSpPr>
          <p:cNvPr id="3" name="Text Placeholder 2"/>
          <p:cNvSpPr>
            <a:spLocks noGrp="1"/>
          </p:cNvSpPr>
          <p:nvPr>
            <p:ph type="body" idx="1"/>
          </p:nvPr>
        </p:nvSpPr>
        <p:spPr>
          <a:xfrm>
            <a:off x="549600" y="960797"/>
            <a:ext cx="3859114" cy="2946300"/>
          </a:xfrm>
        </p:spPr>
        <p:txBody>
          <a:bodyPr/>
          <a:lstStyle/>
          <a:p>
            <a:pPr lvl="0">
              <a:buNone/>
            </a:pPr>
            <a:r>
              <a:rPr lang="en-US" dirty="0">
                <a:latin typeface="Calibri"/>
                <a:cs typeface="Calibri"/>
              </a:rPr>
              <a:t>An Augmented Reality (AR) </a:t>
            </a:r>
            <a:r>
              <a:rPr lang="en-US" dirty="0" err="1">
                <a:latin typeface="Calibri"/>
                <a:cs typeface="Calibri"/>
              </a:rPr>
              <a:t>geolocation</a:t>
            </a:r>
            <a:r>
              <a:rPr lang="en-US" dirty="0">
                <a:latin typeface="Calibri"/>
                <a:cs typeface="Calibri"/>
              </a:rPr>
              <a:t> platform that enables businesses to rapidly develop and deploy targeted and specialized location‐based AR experiences for their customers.</a:t>
            </a:r>
            <a:endParaRPr lang="en" dirty="0">
              <a:latin typeface="Calibri"/>
              <a:cs typeface="Calibri"/>
            </a:endParaRPr>
          </a:p>
        </p:txBody>
      </p:sp>
      <p:sp>
        <p:nvSpPr>
          <p:cNvPr id="4" name="Slide Number Placeholder 3"/>
          <p:cNvSpPr>
            <a:spLocks noGrp="1"/>
          </p:cNvSpPr>
          <p:nvPr>
            <p:ph type="sldNum" idx="12"/>
          </p:nvPr>
        </p:nvSpPr>
        <p:spPr/>
        <p:txBody>
          <a:bodyPr/>
          <a:lstStyle/>
          <a:p>
            <a:pPr lvl="0" rtl="0">
              <a:spcBef>
                <a:spcPts val="0"/>
              </a:spcBef>
              <a:buNone/>
            </a:pPr>
            <a:fld id="{00000000-1234-1234-1234-123412341234}" type="slidenum">
              <a:rPr lang="en" smtClean="0"/>
              <a:t>4</a:t>
            </a:fld>
            <a:endParaRPr lang="en" dirty="0"/>
          </a:p>
        </p:txBody>
      </p:sp>
      <p:pic>
        <p:nvPicPr>
          <p:cNvPr id="9" name="Picture 8" descr="Breakfast-Shadow_Morning_1.pct"/>
          <p:cNvPicPr>
            <a:picLocks noChangeAspect="1"/>
          </p:cNvPicPr>
          <p:nvPr/>
        </p:nvPicPr>
        <p:blipFill rotWithShape="1">
          <a:blip r:embed="rId2" cstate="screen">
            <a:extLst>
              <a:ext uri="{28A0092B-C50C-407E-A947-70E740481C1C}">
                <a14:useLocalDpi xmlns:a14="http://schemas.microsoft.com/office/drawing/2010/main"/>
              </a:ext>
            </a:extLst>
          </a:blip>
          <a:srcRect l="-2860" r="-1"/>
          <a:stretch/>
        </p:blipFill>
        <p:spPr>
          <a:xfrm>
            <a:off x="5507868" y="440350"/>
            <a:ext cx="1961612" cy="3473097"/>
          </a:xfrm>
          <a:prstGeom prst="rect">
            <a:avLst/>
          </a:prstGeom>
        </p:spPr>
      </p:pic>
      <p:sp>
        <p:nvSpPr>
          <p:cNvPr id="10" name="Shape 275"/>
          <p:cNvSpPr/>
          <p:nvPr/>
        </p:nvSpPr>
        <p:spPr>
          <a:xfrm>
            <a:off x="5562420" y="215000"/>
            <a:ext cx="2004060" cy="4163909"/>
          </a:xfrm>
          <a:custGeom>
            <a:avLst/>
            <a:gdLst/>
            <a:ahLst/>
            <a:cxnLst/>
            <a:rect l="0" t="0" r="0" b="0"/>
            <a:pathLst>
              <a:path w="30819" h="61841" extrusionOk="0">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solidFill>
            <a:srgbClr val="4F4F5C"/>
          </a:solidFill>
          <a:ln w="9525" cap="flat" cmpd="sng">
            <a:solidFill>
              <a:srgbClr val="FABE09"/>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latin typeface="Encode Sans"/>
              <a:ea typeface="Encode Sans"/>
              <a:cs typeface="Encode Sans"/>
              <a:sym typeface="Encode Sans"/>
            </a:endParaRPr>
          </a:p>
        </p:txBody>
      </p:sp>
    </p:spTree>
    <p:extLst>
      <p:ext uri="{BB962C8B-B14F-4D97-AF65-F5344CB8AC3E}">
        <p14:creationId xmlns:p14="http://schemas.microsoft.com/office/powerpoint/2010/main" val="33900910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2" name="Title 1"/>
          <p:cNvSpPr>
            <a:spLocks noGrp="1"/>
          </p:cNvSpPr>
          <p:nvPr>
            <p:ph type="title"/>
          </p:nvPr>
        </p:nvSpPr>
        <p:spPr>
          <a:xfrm>
            <a:off x="549600" y="362844"/>
            <a:ext cx="7497000" cy="549600"/>
          </a:xfrm>
        </p:spPr>
        <p:txBody>
          <a:bodyPr/>
          <a:lstStyle/>
          <a:p>
            <a:r>
              <a:rPr lang="en-US" sz="3200" dirty="0">
                <a:latin typeface="Calibri"/>
                <a:cs typeface="Calibri"/>
              </a:rPr>
              <a:t>LocateAR</a:t>
            </a:r>
            <a:r>
              <a:rPr lang="en-US" sz="2800" dirty="0">
                <a:latin typeface="Calibri"/>
                <a:cs typeface="Calibri"/>
              </a:rPr>
              <a:t> </a:t>
            </a:r>
            <a:r>
              <a:rPr lang="en-US" sz="2800" dirty="0" smtClean="0">
                <a:latin typeface="Calibri"/>
                <a:cs typeface="Calibri"/>
              </a:rPr>
              <a:t>Service Model Structure</a:t>
            </a:r>
            <a:endParaRPr lang="en-US" sz="2800" dirty="0"/>
          </a:p>
        </p:txBody>
      </p:sp>
      <p:sp>
        <p:nvSpPr>
          <p:cNvPr id="26" name="Shape 173"/>
          <p:cNvSpPr txBox="1">
            <a:spLocks/>
          </p:cNvSpPr>
          <p:nvPr/>
        </p:nvSpPr>
        <p:spPr>
          <a:xfrm>
            <a:off x="549600" y="881740"/>
            <a:ext cx="2416500" cy="1377386"/>
          </a:xfrm>
          <a:prstGeom prst="rect">
            <a:avLst/>
          </a:prstGeom>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 sz="1600" b="1" dirty="0" smtClean="0">
                <a:solidFill>
                  <a:srgbClr val="666666"/>
                </a:solidFill>
                <a:latin typeface="Calibri"/>
                <a:cs typeface="Calibri"/>
              </a:rPr>
              <a:t>Gathering App</a:t>
            </a:r>
          </a:p>
          <a:p>
            <a:r>
              <a:rPr lang="en-US" sz="1600" dirty="0" smtClean="0">
                <a:solidFill>
                  <a:srgbClr val="666666"/>
                </a:solidFill>
                <a:latin typeface="Calibri"/>
                <a:cs typeface="Calibri"/>
              </a:rPr>
              <a:t>Uses </a:t>
            </a:r>
            <a:r>
              <a:rPr lang="en" sz="1600" dirty="0" smtClean="0">
                <a:solidFill>
                  <a:srgbClr val="666666"/>
                </a:solidFill>
                <a:latin typeface="Calibri"/>
                <a:cs typeface="Calibri"/>
              </a:rPr>
              <a:t>the business location </a:t>
            </a:r>
            <a:r>
              <a:rPr lang="en-US" sz="1600" dirty="0" smtClean="0">
                <a:solidFill>
                  <a:srgbClr val="666666"/>
                </a:solidFill>
                <a:latin typeface="Calibri"/>
                <a:cs typeface="Calibri"/>
              </a:rPr>
              <a:t>photos</a:t>
            </a:r>
            <a:r>
              <a:rPr lang="en" sz="1600" dirty="0" smtClean="0">
                <a:solidFill>
                  <a:srgbClr val="666666"/>
                </a:solidFill>
                <a:latin typeface="Calibri"/>
                <a:cs typeface="Calibri"/>
              </a:rPr>
              <a:t>, beacons, GPS and WiFi </a:t>
            </a:r>
            <a:r>
              <a:rPr lang="en-US" sz="1600" dirty="0" smtClean="0">
                <a:solidFill>
                  <a:srgbClr val="666666"/>
                </a:solidFill>
                <a:latin typeface="Calibri"/>
                <a:cs typeface="Calibri"/>
              </a:rPr>
              <a:t>through </a:t>
            </a:r>
            <a:r>
              <a:rPr lang="en" sz="1600" dirty="0" smtClean="0">
                <a:solidFill>
                  <a:srgbClr val="666666"/>
                </a:solidFill>
                <a:latin typeface="Calibri"/>
                <a:cs typeface="Calibri"/>
              </a:rPr>
              <a:t>cloud service</a:t>
            </a:r>
            <a:endParaRPr lang="en" sz="1600" dirty="0">
              <a:solidFill>
                <a:srgbClr val="666666"/>
              </a:solidFill>
              <a:latin typeface="Calibri"/>
              <a:cs typeface="Calibri"/>
            </a:endParaRPr>
          </a:p>
        </p:txBody>
      </p:sp>
      <p:sp>
        <p:nvSpPr>
          <p:cNvPr id="27" name="Shape 174"/>
          <p:cNvSpPr txBox="1">
            <a:spLocks/>
          </p:cNvSpPr>
          <p:nvPr/>
        </p:nvSpPr>
        <p:spPr>
          <a:xfrm>
            <a:off x="3346430" y="891287"/>
            <a:ext cx="2416500" cy="1000367"/>
          </a:xfrm>
          <a:prstGeom prst="rect">
            <a:avLst/>
          </a:prstGeom>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600" b="1" dirty="0" smtClean="0">
                <a:solidFill>
                  <a:srgbClr val="666666"/>
                </a:solidFill>
                <a:latin typeface="Calibri"/>
                <a:cs typeface="Calibri"/>
              </a:rPr>
              <a:t>Web Service</a:t>
            </a:r>
            <a:endParaRPr lang="en" sz="1600" b="1" dirty="0" smtClean="0">
              <a:solidFill>
                <a:srgbClr val="666666"/>
              </a:solidFill>
              <a:latin typeface="Calibri"/>
              <a:cs typeface="Calibri"/>
            </a:endParaRPr>
          </a:p>
          <a:p>
            <a:r>
              <a:rPr lang="en-US" sz="1600" dirty="0" smtClean="0">
                <a:solidFill>
                  <a:srgbClr val="666666"/>
                </a:solidFill>
                <a:latin typeface="Calibri"/>
                <a:cs typeface="Calibri"/>
              </a:rPr>
              <a:t>Owners </a:t>
            </a:r>
            <a:r>
              <a:rPr lang="en" sz="1600" dirty="0" smtClean="0">
                <a:solidFill>
                  <a:srgbClr val="666666"/>
                </a:solidFill>
                <a:latin typeface="Calibri"/>
                <a:cs typeface="Calibri"/>
              </a:rPr>
              <a:t>upload and </a:t>
            </a:r>
            <a:r>
              <a:rPr lang="en-US" sz="1600" dirty="0" smtClean="0">
                <a:solidFill>
                  <a:srgbClr val="666666"/>
                </a:solidFill>
                <a:latin typeface="Calibri"/>
                <a:cs typeface="Calibri"/>
              </a:rPr>
              <a:t>select </a:t>
            </a:r>
            <a:r>
              <a:rPr lang="en" sz="1600" dirty="0" smtClean="0">
                <a:solidFill>
                  <a:srgbClr val="666666"/>
                </a:solidFill>
                <a:latin typeface="Calibri"/>
                <a:cs typeface="Calibri"/>
              </a:rPr>
              <a:t>content to display </a:t>
            </a:r>
            <a:r>
              <a:rPr lang="en-US" sz="1600" dirty="0" smtClean="0">
                <a:solidFill>
                  <a:srgbClr val="666666"/>
                </a:solidFill>
                <a:latin typeface="Calibri"/>
                <a:cs typeface="Calibri"/>
              </a:rPr>
              <a:t>to</a:t>
            </a:r>
            <a:r>
              <a:rPr lang="en" sz="1600" dirty="0" smtClean="0">
                <a:solidFill>
                  <a:srgbClr val="666666"/>
                </a:solidFill>
                <a:latin typeface="Calibri"/>
                <a:cs typeface="Calibri"/>
              </a:rPr>
              <a:t> </a:t>
            </a:r>
            <a:r>
              <a:rPr lang="en-US" sz="1600" dirty="0" smtClean="0">
                <a:solidFill>
                  <a:srgbClr val="666666"/>
                </a:solidFill>
                <a:latin typeface="Calibri"/>
                <a:cs typeface="Calibri"/>
              </a:rPr>
              <a:t>varying </a:t>
            </a:r>
            <a:r>
              <a:rPr lang="en" sz="1600" dirty="0" smtClean="0">
                <a:solidFill>
                  <a:srgbClr val="666666"/>
                </a:solidFill>
                <a:latin typeface="Calibri"/>
                <a:cs typeface="Calibri"/>
              </a:rPr>
              <a:t>demographic</a:t>
            </a:r>
            <a:r>
              <a:rPr lang="en-US" sz="1600" dirty="0" smtClean="0">
                <a:solidFill>
                  <a:srgbClr val="666666"/>
                </a:solidFill>
                <a:latin typeface="Calibri"/>
                <a:cs typeface="Calibri"/>
              </a:rPr>
              <a:t>s</a:t>
            </a:r>
            <a:endParaRPr lang="en" sz="1600" dirty="0">
              <a:solidFill>
                <a:srgbClr val="666666"/>
              </a:solidFill>
              <a:latin typeface="Calibri"/>
              <a:cs typeface="Calibri"/>
            </a:endParaRPr>
          </a:p>
        </p:txBody>
      </p:sp>
      <p:sp>
        <p:nvSpPr>
          <p:cNvPr id="28" name="Shape 175"/>
          <p:cNvSpPr txBox="1">
            <a:spLocks/>
          </p:cNvSpPr>
          <p:nvPr/>
        </p:nvSpPr>
        <p:spPr>
          <a:xfrm>
            <a:off x="6143259" y="890514"/>
            <a:ext cx="2519068" cy="1141486"/>
          </a:xfrm>
          <a:prstGeom prst="rect">
            <a:avLst/>
          </a:prstGeom>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 sz="1600" b="1" dirty="0" smtClean="0">
                <a:solidFill>
                  <a:srgbClr val="666666"/>
                </a:solidFill>
                <a:latin typeface="Calibri"/>
                <a:cs typeface="Calibri"/>
              </a:rPr>
              <a:t>Display App and SDK</a:t>
            </a:r>
          </a:p>
          <a:p>
            <a:r>
              <a:rPr lang="en" sz="1600" dirty="0" smtClean="0">
                <a:solidFill>
                  <a:srgbClr val="666666"/>
                </a:solidFill>
                <a:latin typeface="Calibri"/>
                <a:cs typeface="Calibri"/>
              </a:rPr>
              <a:t>A native app to view AR content that companies </a:t>
            </a:r>
            <a:r>
              <a:rPr lang="en-US" sz="1600" dirty="0" smtClean="0">
                <a:solidFill>
                  <a:srgbClr val="666666"/>
                </a:solidFill>
                <a:latin typeface="Calibri"/>
                <a:cs typeface="Calibri"/>
              </a:rPr>
              <a:t>can </a:t>
            </a:r>
            <a:r>
              <a:rPr lang="en" sz="1600" dirty="0" smtClean="0">
                <a:solidFill>
                  <a:srgbClr val="666666"/>
                </a:solidFill>
                <a:latin typeface="Calibri"/>
                <a:cs typeface="Calibri"/>
              </a:rPr>
              <a:t>embed in their own apps</a:t>
            </a:r>
            <a:endParaRPr lang="en" sz="1600" dirty="0">
              <a:solidFill>
                <a:srgbClr val="666666"/>
              </a:solidFill>
              <a:latin typeface="Calibri"/>
              <a:cs typeface="Calibri"/>
            </a:endParaRPr>
          </a:p>
        </p:txBody>
      </p:sp>
      <p:pic>
        <p:nvPicPr>
          <p:cNvPr id="3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3259" y="2389682"/>
            <a:ext cx="2346622" cy="13205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304" y="2113603"/>
            <a:ext cx="2270482" cy="2222540"/>
          </a:xfrm>
          <a:prstGeom prst="rect">
            <a:avLst/>
          </a:prstGeom>
          <a:ln w="19050" cmpd="sng">
            <a:solidFill>
              <a:srgbClr val="000000"/>
            </a:solidFill>
          </a:ln>
        </p:spPr>
      </p:pic>
      <p:sp>
        <p:nvSpPr>
          <p:cNvPr id="32" name="Shape 176"/>
          <p:cNvSpPr txBox="1">
            <a:spLocks noGrp="1"/>
          </p:cNvSpPr>
          <p:nvPr>
            <p:ph type="sldNum" idx="12"/>
          </p:nvPr>
        </p:nvSpPr>
        <p:spPr>
          <a:xfrm>
            <a:off x="8046600" y="4593900"/>
            <a:ext cx="1097400" cy="549600"/>
          </a:xfrm>
          <a:prstGeom prst="rect">
            <a:avLst/>
          </a:prstGeom>
        </p:spPr>
        <p:txBody>
          <a:bodyPr wrap="square" lIns="91425" tIns="91425" rIns="91425" bIns="91425" anchor="ctr" anchorCtr="0">
            <a:noAutofit/>
          </a:bodyPr>
          <a:lstStyle/>
          <a:p>
            <a:pPr lvl="0" algn="ctr">
              <a:spcBef>
                <a:spcPts val="0"/>
              </a:spcBef>
              <a:buNone/>
            </a:pPr>
            <a:fld id="{00000000-1234-1234-1234-123412341234}" type="slidenum">
              <a:rPr lang="en"/>
              <a:pPr lvl="0" algn="ctr">
                <a:spcBef>
                  <a:spcPts val="0"/>
                </a:spcBef>
                <a:buNone/>
              </a:pPr>
              <a:t>5</a:t>
            </a:fld>
            <a:endParaRPr lang="en"/>
          </a:p>
        </p:txBody>
      </p:sp>
      <p:pic>
        <p:nvPicPr>
          <p:cNvPr id="3" name="Picture 2" descr="LocateAR_UI_Laptop.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4788" y="2317114"/>
            <a:ext cx="2709785" cy="1611224"/>
          </a:xfrm>
          <a:prstGeom prst="rect">
            <a:avLst/>
          </a:prstGeom>
        </p:spPr>
      </p:pic>
    </p:spTree>
    <p:extLst>
      <p:ext uri="{BB962C8B-B14F-4D97-AF65-F5344CB8AC3E}">
        <p14:creationId xmlns:p14="http://schemas.microsoft.com/office/powerpoint/2010/main" val="11040440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549600" y="361375"/>
            <a:ext cx="7497000" cy="549600"/>
          </a:xfrm>
          <a:prstGeom prst="rect">
            <a:avLst/>
          </a:prstGeom>
        </p:spPr>
        <p:txBody>
          <a:bodyPr wrap="square" lIns="91425" tIns="91425" rIns="91425" bIns="91425" anchor="b" anchorCtr="0">
            <a:noAutofit/>
          </a:bodyPr>
          <a:lstStyle/>
          <a:p>
            <a:pPr lvl="0" rtl="0">
              <a:spcBef>
                <a:spcPts val="0"/>
              </a:spcBef>
              <a:buNone/>
            </a:pPr>
            <a:r>
              <a:rPr lang="en-US" sz="3000" dirty="0" smtClean="0">
                <a:solidFill>
                  <a:srgbClr val="666666"/>
                </a:solidFill>
                <a:latin typeface="Calibri"/>
                <a:cs typeface="Calibri"/>
              </a:rPr>
              <a:t>Immersive Market Capitalization</a:t>
            </a:r>
            <a:endParaRPr lang="en" sz="3000" dirty="0">
              <a:solidFill>
                <a:srgbClr val="666666"/>
              </a:solidFill>
              <a:latin typeface="Calibri"/>
              <a:cs typeface="Calibri"/>
            </a:endParaRPr>
          </a:p>
        </p:txBody>
      </p:sp>
      <p:sp>
        <p:nvSpPr>
          <p:cNvPr id="246" name="Shape 246"/>
          <p:cNvSpPr txBox="1">
            <a:spLocks noGrp="1"/>
          </p:cNvSpPr>
          <p:nvPr>
            <p:ph type="sldNum" idx="12"/>
          </p:nvPr>
        </p:nvSpPr>
        <p:spPr>
          <a:xfrm>
            <a:off x="8046600" y="4593850"/>
            <a:ext cx="1097400" cy="549600"/>
          </a:xfrm>
          <a:prstGeom prst="rect">
            <a:avLst/>
          </a:prstGeom>
        </p:spPr>
        <p:txBody>
          <a:bodyPr wrap="square" lIns="91425" tIns="91425" rIns="91425" bIns="91425" anchor="ctr" anchorCtr="0">
            <a:noAutofit/>
          </a:bodyPr>
          <a:lstStyle/>
          <a:p>
            <a:pPr lvl="0" algn="ctr">
              <a:spcBef>
                <a:spcPts val="0"/>
              </a:spcBef>
              <a:buNone/>
            </a:pPr>
            <a:fld id="{00000000-1234-1234-1234-123412341234}" type="slidenum">
              <a:rPr lang="en"/>
              <a:pPr lvl="0" algn="ctr">
                <a:spcBef>
                  <a:spcPts val="0"/>
                </a:spcBef>
                <a:buNone/>
              </a:pPr>
              <a:t>6</a:t>
            </a:fld>
            <a:endParaRPr lang="en"/>
          </a:p>
        </p:txBody>
      </p:sp>
      <p:sp>
        <p:nvSpPr>
          <p:cNvPr id="9" name="Shape 233"/>
          <p:cNvSpPr txBox="1">
            <a:spLocks/>
          </p:cNvSpPr>
          <p:nvPr/>
        </p:nvSpPr>
        <p:spPr>
          <a:xfrm>
            <a:off x="549600" y="1053756"/>
            <a:ext cx="3397169" cy="3361937"/>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600"/>
              </a:spcBef>
              <a:spcAft>
                <a:spcPts val="0"/>
              </a:spcAft>
              <a:buClr>
                <a:srgbClr val="F55C21"/>
              </a:buClr>
              <a:buSzPct val="100000"/>
              <a:buFont typeface="Encode Sans ExtraLight"/>
              <a:buChar char="▪"/>
              <a:defRPr sz="2400" b="0" i="0" u="none" strike="noStrike" cap="none">
                <a:solidFill>
                  <a:srgbClr val="FFFFFF"/>
                </a:solidFill>
                <a:latin typeface="Encode Sans ExtraLight"/>
                <a:ea typeface="Encode Sans ExtraLight"/>
                <a:cs typeface="Encode Sans ExtraLight"/>
                <a:sym typeface="Encode Sans ExtraLight"/>
              </a:defRPr>
            </a:lvl1pPr>
            <a:lvl2pPr marR="0" lvl="1" algn="l" rtl="0">
              <a:lnSpc>
                <a:spcPct val="115000"/>
              </a:lnSpc>
              <a:spcBef>
                <a:spcPts val="480"/>
              </a:spcBef>
              <a:spcAft>
                <a:spcPts val="0"/>
              </a:spcAft>
              <a:buClr>
                <a:srgbClr val="BA3B21"/>
              </a:buClr>
              <a:buSzPct val="100000"/>
              <a:buFont typeface="Encode Sans ExtraLight"/>
              <a:buChar char="▫"/>
              <a:defRPr sz="2400" b="0" i="0" u="none" strike="noStrike" cap="none">
                <a:solidFill>
                  <a:srgbClr val="FFFFFF"/>
                </a:solidFill>
                <a:latin typeface="Encode Sans ExtraLight"/>
                <a:ea typeface="Encode Sans ExtraLight"/>
                <a:cs typeface="Encode Sans ExtraLight"/>
                <a:sym typeface="Encode Sans ExtraLight"/>
              </a:defRPr>
            </a:lvl2pPr>
            <a:lvl3pPr marR="0" lvl="2" algn="l" rtl="0">
              <a:lnSpc>
                <a:spcPct val="115000"/>
              </a:lnSpc>
              <a:spcBef>
                <a:spcPts val="480"/>
              </a:spcBef>
              <a:spcAft>
                <a:spcPts val="0"/>
              </a:spcAft>
              <a:buClr>
                <a:srgbClr val="BA3B21"/>
              </a:buClr>
              <a:buSzPct val="100000"/>
              <a:buFont typeface="Encode Sans ExtraLight"/>
              <a:buChar char="▫"/>
              <a:defRPr sz="2400" b="0" i="0" u="none" strike="noStrike" cap="none">
                <a:solidFill>
                  <a:srgbClr val="FFFFFF"/>
                </a:solidFill>
                <a:latin typeface="Encode Sans ExtraLight"/>
                <a:ea typeface="Encode Sans ExtraLight"/>
                <a:cs typeface="Encode Sans ExtraLight"/>
                <a:sym typeface="Encode Sans ExtraLight"/>
              </a:defRPr>
            </a:lvl3pPr>
            <a:lvl4pPr marR="0" lvl="3" algn="l" rtl="0">
              <a:lnSpc>
                <a:spcPct val="115000"/>
              </a:lnSpc>
              <a:spcBef>
                <a:spcPts val="360"/>
              </a:spcBef>
              <a:spcAft>
                <a:spcPts val="0"/>
              </a:spcAft>
              <a:buClr>
                <a:srgbClr val="BA3B21"/>
              </a:buClr>
              <a:buSzPct val="100000"/>
              <a:buFont typeface="Encode Sans ExtraLight"/>
              <a:buChar char="▫"/>
              <a:defRPr sz="2400" b="0" i="0" u="none" strike="noStrike" cap="none">
                <a:solidFill>
                  <a:srgbClr val="FFFFFF"/>
                </a:solidFill>
                <a:latin typeface="Encode Sans ExtraLight"/>
                <a:ea typeface="Encode Sans ExtraLight"/>
                <a:cs typeface="Encode Sans ExtraLight"/>
                <a:sym typeface="Encode Sans ExtraLight"/>
              </a:defRPr>
            </a:lvl4pPr>
            <a:lvl5pPr marR="0" lvl="4" algn="l" rtl="0">
              <a:lnSpc>
                <a:spcPct val="115000"/>
              </a:lnSpc>
              <a:spcBef>
                <a:spcPts val="360"/>
              </a:spcBef>
              <a:spcAft>
                <a:spcPts val="0"/>
              </a:spcAft>
              <a:buClr>
                <a:srgbClr val="BA3B21"/>
              </a:buClr>
              <a:buSzPct val="100000"/>
              <a:buFont typeface="Encode Sans ExtraLight"/>
              <a:buChar char="▫"/>
              <a:defRPr sz="2400" b="0" i="0" u="none" strike="noStrike" cap="none">
                <a:solidFill>
                  <a:srgbClr val="FFFFFF"/>
                </a:solidFill>
                <a:latin typeface="Encode Sans ExtraLight"/>
                <a:ea typeface="Encode Sans ExtraLight"/>
                <a:cs typeface="Encode Sans ExtraLight"/>
                <a:sym typeface="Encode Sans ExtraLight"/>
              </a:defRPr>
            </a:lvl5pPr>
            <a:lvl6pPr marR="0" lvl="5" algn="l" rtl="0">
              <a:lnSpc>
                <a:spcPct val="115000"/>
              </a:lnSpc>
              <a:spcBef>
                <a:spcPts val="360"/>
              </a:spcBef>
              <a:spcAft>
                <a:spcPts val="0"/>
              </a:spcAft>
              <a:buClr>
                <a:srgbClr val="BA3B21"/>
              </a:buClr>
              <a:buSzPct val="100000"/>
              <a:buFont typeface="Encode Sans ExtraLight"/>
              <a:buChar char="▫"/>
              <a:defRPr sz="2400" b="0" i="0" u="none" strike="noStrike" cap="none">
                <a:solidFill>
                  <a:srgbClr val="FFFFFF"/>
                </a:solidFill>
                <a:latin typeface="Encode Sans ExtraLight"/>
                <a:ea typeface="Encode Sans ExtraLight"/>
                <a:cs typeface="Encode Sans ExtraLight"/>
                <a:sym typeface="Encode Sans ExtraLight"/>
              </a:defRPr>
            </a:lvl6pPr>
            <a:lvl7pPr marR="0" lvl="6" algn="l" rtl="0">
              <a:lnSpc>
                <a:spcPct val="115000"/>
              </a:lnSpc>
              <a:spcBef>
                <a:spcPts val="360"/>
              </a:spcBef>
              <a:spcAft>
                <a:spcPts val="0"/>
              </a:spcAft>
              <a:buClr>
                <a:srgbClr val="BA3B21"/>
              </a:buClr>
              <a:buSzPct val="100000"/>
              <a:buFont typeface="Encode Sans ExtraLight"/>
              <a:buChar char="▫"/>
              <a:defRPr sz="2400" b="0" i="0" u="none" strike="noStrike" cap="none">
                <a:solidFill>
                  <a:srgbClr val="FFFFFF"/>
                </a:solidFill>
                <a:latin typeface="Encode Sans ExtraLight"/>
                <a:ea typeface="Encode Sans ExtraLight"/>
                <a:cs typeface="Encode Sans ExtraLight"/>
                <a:sym typeface="Encode Sans ExtraLight"/>
              </a:defRPr>
            </a:lvl7pPr>
            <a:lvl8pPr marR="0" lvl="7" algn="l" rtl="0">
              <a:lnSpc>
                <a:spcPct val="115000"/>
              </a:lnSpc>
              <a:spcBef>
                <a:spcPts val="360"/>
              </a:spcBef>
              <a:spcAft>
                <a:spcPts val="0"/>
              </a:spcAft>
              <a:buClr>
                <a:srgbClr val="BA3B21"/>
              </a:buClr>
              <a:buSzPct val="100000"/>
              <a:buFont typeface="Encode Sans ExtraLight"/>
              <a:buChar char="▫"/>
              <a:defRPr sz="2400" b="0" i="0" u="none" strike="noStrike" cap="none">
                <a:solidFill>
                  <a:srgbClr val="FFFFFF"/>
                </a:solidFill>
                <a:latin typeface="Encode Sans ExtraLight"/>
                <a:ea typeface="Encode Sans ExtraLight"/>
                <a:cs typeface="Encode Sans ExtraLight"/>
                <a:sym typeface="Encode Sans ExtraLight"/>
              </a:defRPr>
            </a:lvl8pPr>
            <a:lvl9pPr marR="0" lvl="8" algn="l" rtl="0">
              <a:lnSpc>
                <a:spcPct val="115000"/>
              </a:lnSpc>
              <a:spcBef>
                <a:spcPts val="360"/>
              </a:spcBef>
              <a:spcAft>
                <a:spcPts val="0"/>
              </a:spcAft>
              <a:buClr>
                <a:srgbClr val="BA3B21"/>
              </a:buClr>
              <a:buSzPct val="100000"/>
              <a:buFont typeface="Encode Sans ExtraLight"/>
              <a:buChar char="▫"/>
              <a:defRPr sz="2400" b="0" i="0" u="none" strike="noStrike" cap="none">
                <a:solidFill>
                  <a:srgbClr val="FFFFFF"/>
                </a:solidFill>
                <a:latin typeface="Encode Sans ExtraLight"/>
                <a:ea typeface="Encode Sans ExtraLight"/>
                <a:cs typeface="Encode Sans ExtraLight"/>
                <a:sym typeface="Encode Sans ExtraLight"/>
              </a:defRPr>
            </a:lvl9pPr>
          </a:lstStyle>
          <a:p>
            <a:pPr>
              <a:spcBef>
                <a:spcPts val="0"/>
              </a:spcBef>
              <a:buFont typeface="Encode Sans ExtraLight"/>
              <a:buNone/>
            </a:pPr>
            <a:r>
              <a:rPr lang="en" sz="2000" dirty="0" smtClean="0">
                <a:solidFill>
                  <a:srgbClr val="666666"/>
                </a:solidFill>
                <a:latin typeface="Calibri"/>
                <a:cs typeface="Calibri"/>
              </a:rPr>
              <a:t>Revenue from Augmented Reality is projected to </a:t>
            </a:r>
            <a:r>
              <a:rPr lang="en-US" sz="2000" dirty="0" smtClean="0">
                <a:solidFill>
                  <a:srgbClr val="666666"/>
                </a:solidFill>
                <a:latin typeface="Calibri"/>
                <a:cs typeface="Calibri"/>
              </a:rPr>
              <a:t>be </a:t>
            </a:r>
            <a:r>
              <a:rPr lang="en" sz="2000" dirty="0" smtClean="0">
                <a:solidFill>
                  <a:srgbClr val="666666"/>
                </a:solidFill>
                <a:latin typeface="Calibri"/>
                <a:cs typeface="Calibri"/>
              </a:rPr>
              <a:t>four </a:t>
            </a:r>
            <a:r>
              <a:rPr lang="en" sz="2000" dirty="0" smtClean="0">
                <a:solidFill>
                  <a:srgbClr val="666666"/>
                </a:solidFill>
                <a:latin typeface="Calibri"/>
                <a:cs typeface="Calibri"/>
              </a:rPr>
              <a:t>times as high as that of VR by 2020. </a:t>
            </a:r>
            <a:r>
              <a:rPr lang="en" sz="2000" dirty="0" smtClean="0">
                <a:solidFill>
                  <a:srgbClr val="666666"/>
                </a:solidFill>
                <a:latin typeface="Calibri"/>
                <a:cs typeface="Calibri"/>
              </a:rPr>
              <a:t>AR/VR </a:t>
            </a:r>
            <a:r>
              <a:rPr lang="en" sz="2000" dirty="0" smtClean="0">
                <a:solidFill>
                  <a:srgbClr val="666666"/>
                </a:solidFill>
                <a:latin typeface="Calibri"/>
                <a:cs typeface="Calibri"/>
              </a:rPr>
              <a:t>could hit $150bn in revenue by 2020, with AR taking around $120 billion and VR $30 billion, according to Digi-capital.</a:t>
            </a:r>
            <a:endParaRPr lang="en" sz="2000" dirty="0">
              <a:solidFill>
                <a:srgbClr val="666666"/>
              </a:solidFill>
              <a:latin typeface="Calibri"/>
              <a:cs typeface="Calibri"/>
            </a:endParaRP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49841" y="1341257"/>
            <a:ext cx="5594159" cy="2540050"/>
          </a:xfrm>
          <a:prstGeom prst="rect">
            <a:avLst/>
          </a:prstGeom>
        </p:spPr>
      </p:pic>
    </p:spTree>
    <p:extLst>
      <p:ext uri="{BB962C8B-B14F-4D97-AF65-F5344CB8AC3E}">
        <p14:creationId xmlns:p14="http://schemas.microsoft.com/office/powerpoint/2010/main" val="37769463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3156" y="1190047"/>
            <a:ext cx="3639002" cy="2038032"/>
          </a:xfrm>
          <a:prstGeom prst="rect">
            <a:avLst/>
          </a:prstGeom>
        </p:spPr>
      </p:pic>
      <p:sp>
        <p:nvSpPr>
          <p:cNvPr id="2" name="Title 1"/>
          <p:cNvSpPr>
            <a:spLocks noGrp="1"/>
          </p:cNvSpPr>
          <p:nvPr>
            <p:ph type="title"/>
          </p:nvPr>
        </p:nvSpPr>
        <p:spPr>
          <a:xfrm>
            <a:off x="549600" y="370510"/>
            <a:ext cx="7497000" cy="549600"/>
          </a:xfrm>
        </p:spPr>
        <p:txBody>
          <a:bodyPr/>
          <a:lstStyle/>
          <a:p>
            <a:r>
              <a:rPr lang="en-US" sz="3200" dirty="0">
                <a:latin typeface="Calibri" charset="0"/>
                <a:cs typeface="Calibri" charset="0"/>
              </a:rPr>
              <a:t>LocateAR Rewards </a:t>
            </a:r>
            <a:r>
              <a:rPr lang="en-US" sz="3200" dirty="0" smtClean="0">
                <a:latin typeface="Calibri" charset="0"/>
                <a:cs typeface="Calibri" charset="0"/>
              </a:rPr>
              <a:t>Deal Seekers</a:t>
            </a:r>
            <a:endParaRPr lang="en-US" sz="3200" dirty="0"/>
          </a:p>
        </p:txBody>
      </p:sp>
      <p:sp>
        <p:nvSpPr>
          <p:cNvPr id="5" name="Slide Number Placeholder 4"/>
          <p:cNvSpPr>
            <a:spLocks noGrp="1"/>
          </p:cNvSpPr>
          <p:nvPr>
            <p:ph type="sldNum" idx="12"/>
          </p:nvPr>
        </p:nvSpPr>
        <p:spPr/>
        <p:txBody>
          <a:bodyPr/>
          <a:lstStyle/>
          <a:p>
            <a:pPr lvl="0" algn="ctr">
              <a:spcBef>
                <a:spcPts val="0"/>
              </a:spcBef>
              <a:buNone/>
            </a:pPr>
            <a:fld id="{00000000-1234-1234-1234-123412341234}" type="slidenum">
              <a:rPr lang="en" smtClean="0"/>
              <a:pPr lvl="0" algn="ctr">
                <a:spcBef>
                  <a:spcPts val="0"/>
                </a:spcBef>
                <a:buNone/>
              </a:pPr>
              <a:t>7</a:t>
            </a:fld>
            <a:endParaRPr lang="en"/>
          </a:p>
        </p:txBody>
      </p:sp>
      <p:sp>
        <p:nvSpPr>
          <p:cNvPr id="6" name="Shape 105"/>
          <p:cNvSpPr txBox="1">
            <a:spLocks/>
          </p:cNvSpPr>
          <p:nvPr/>
        </p:nvSpPr>
        <p:spPr>
          <a:xfrm>
            <a:off x="549604" y="3238883"/>
            <a:ext cx="7647104" cy="1301955"/>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F55C21"/>
              </a:buClr>
              <a:buSzPct val="100000"/>
              <a:buFont typeface="Encode Sans ExtraLight"/>
              <a:buChar char="▪"/>
              <a:defRPr sz="2000" b="0" i="0" u="none" strike="noStrike" cap="none">
                <a:solidFill>
                  <a:srgbClr val="FFFFFF"/>
                </a:solidFill>
                <a:latin typeface="Encode Sans ExtraLight"/>
                <a:ea typeface="Encode Sans ExtraLight"/>
                <a:cs typeface="Encode Sans ExtraLight"/>
                <a:sym typeface="Encode Sans ExtraLight"/>
              </a:defRPr>
            </a:lvl1pPr>
            <a:lvl2pPr marR="0" lvl="1" algn="l" rtl="0">
              <a:lnSpc>
                <a:spcPct val="115000"/>
              </a:lnSpc>
              <a:spcBef>
                <a:spcPts val="0"/>
              </a:spcBef>
              <a:spcAft>
                <a:spcPts val="0"/>
              </a:spcAft>
              <a:buClr>
                <a:srgbClr val="BA3B21"/>
              </a:buClr>
              <a:buSzPct val="100000"/>
              <a:buFont typeface="Encode Sans ExtraLight"/>
              <a:buChar char="▫"/>
              <a:defRPr sz="2000" b="0" i="0" u="none" strike="noStrike" cap="none">
                <a:solidFill>
                  <a:srgbClr val="FFFFFF"/>
                </a:solidFill>
                <a:latin typeface="Encode Sans ExtraLight"/>
                <a:ea typeface="Encode Sans ExtraLight"/>
                <a:cs typeface="Encode Sans ExtraLight"/>
                <a:sym typeface="Encode Sans ExtraLight"/>
              </a:defRPr>
            </a:lvl2pPr>
            <a:lvl3pPr marR="0" lvl="2" algn="l" rtl="0">
              <a:lnSpc>
                <a:spcPct val="115000"/>
              </a:lnSpc>
              <a:spcBef>
                <a:spcPts val="0"/>
              </a:spcBef>
              <a:spcAft>
                <a:spcPts val="0"/>
              </a:spcAft>
              <a:buClr>
                <a:srgbClr val="BA3B21"/>
              </a:buClr>
              <a:buSzPct val="100000"/>
              <a:buFont typeface="Encode Sans ExtraLight"/>
              <a:buChar char="▫"/>
              <a:defRPr sz="2000" b="0" i="0" u="none" strike="noStrike" cap="none">
                <a:solidFill>
                  <a:srgbClr val="FFFFFF"/>
                </a:solidFill>
                <a:latin typeface="Encode Sans ExtraLight"/>
                <a:ea typeface="Encode Sans ExtraLight"/>
                <a:cs typeface="Encode Sans ExtraLight"/>
                <a:sym typeface="Encode Sans ExtraLight"/>
              </a:defRPr>
            </a:lvl3pPr>
            <a:lvl4pPr marR="0" lvl="3" algn="l" rtl="0">
              <a:lnSpc>
                <a:spcPct val="115000"/>
              </a:lnSpc>
              <a:spcBef>
                <a:spcPts val="0"/>
              </a:spcBef>
              <a:spcAft>
                <a:spcPts val="0"/>
              </a:spcAft>
              <a:buClr>
                <a:srgbClr val="BA3B21"/>
              </a:buClr>
              <a:buSzPct val="100000"/>
              <a:buFont typeface="Encode Sans ExtraLight"/>
              <a:buChar char="▫"/>
              <a:defRPr sz="2000" b="0" i="0" u="none" strike="noStrike" cap="none">
                <a:solidFill>
                  <a:srgbClr val="FFFFFF"/>
                </a:solidFill>
                <a:latin typeface="Encode Sans ExtraLight"/>
                <a:ea typeface="Encode Sans ExtraLight"/>
                <a:cs typeface="Encode Sans ExtraLight"/>
                <a:sym typeface="Encode Sans ExtraLight"/>
              </a:defRPr>
            </a:lvl4pPr>
            <a:lvl5pPr marR="0" lvl="4" algn="l" rtl="0">
              <a:lnSpc>
                <a:spcPct val="115000"/>
              </a:lnSpc>
              <a:spcBef>
                <a:spcPts val="0"/>
              </a:spcBef>
              <a:spcAft>
                <a:spcPts val="0"/>
              </a:spcAft>
              <a:buClr>
                <a:srgbClr val="BA3B21"/>
              </a:buClr>
              <a:buSzPct val="100000"/>
              <a:buFont typeface="Encode Sans ExtraLight"/>
              <a:buChar char="▫"/>
              <a:defRPr sz="2000" b="0" i="0" u="none" strike="noStrike" cap="none">
                <a:solidFill>
                  <a:srgbClr val="FFFFFF"/>
                </a:solidFill>
                <a:latin typeface="Encode Sans ExtraLight"/>
                <a:ea typeface="Encode Sans ExtraLight"/>
                <a:cs typeface="Encode Sans ExtraLight"/>
                <a:sym typeface="Encode Sans ExtraLight"/>
              </a:defRPr>
            </a:lvl5pPr>
            <a:lvl6pPr marR="0" lvl="5" algn="l" rtl="0">
              <a:lnSpc>
                <a:spcPct val="115000"/>
              </a:lnSpc>
              <a:spcBef>
                <a:spcPts val="0"/>
              </a:spcBef>
              <a:spcAft>
                <a:spcPts val="0"/>
              </a:spcAft>
              <a:buClr>
                <a:srgbClr val="BA3B21"/>
              </a:buClr>
              <a:buSzPct val="100000"/>
              <a:buFont typeface="Encode Sans ExtraLight"/>
              <a:buChar char="▫"/>
              <a:defRPr sz="2000" b="0" i="0" u="none" strike="noStrike" cap="none">
                <a:solidFill>
                  <a:srgbClr val="FFFFFF"/>
                </a:solidFill>
                <a:latin typeface="Encode Sans ExtraLight"/>
                <a:ea typeface="Encode Sans ExtraLight"/>
                <a:cs typeface="Encode Sans ExtraLight"/>
                <a:sym typeface="Encode Sans ExtraLight"/>
              </a:defRPr>
            </a:lvl6pPr>
            <a:lvl7pPr marR="0" lvl="6" algn="l" rtl="0">
              <a:lnSpc>
                <a:spcPct val="115000"/>
              </a:lnSpc>
              <a:spcBef>
                <a:spcPts val="0"/>
              </a:spcBef>
              <a:spcAft>
                <a:spcPts val="0"/>
              </a:spcAft>
              <a:buClr>
                <a:srgbClr val="BA3B21"/>
              </a:buClr>
              <a:buSzPct val="100000"/>
              <a:buFont typeface="Encode Sans ExtraLight"/>
              <a:buChar char="▫"/>
              <a:defRPr sz="2000" b="0" i="0" u="none" strike="noStrike" cap="none">
                <a:solidFill>
                  <a:srgbClr val="FFFFFF"/>
                </a:solidFill>
                <a:latin typeface="Encode Sans ExtraLight"/>
                <a:ea typeface="Encode Sans ExtraLight"/>
                <a:cs typeface="Encode Sans ExtraLight"/>
                <a:sym typeface="Encode Sans ExtraLight"/>
              </a:defRPr>
            </a:lvl7pPr>
            <a:lvl8pPr marR="0" lvl="7" algn="l" rtl="0">
              <a:lnSpc>
                <a:spcPct val="115000"/>
              </a:lnSpc>
              <a:spcBef>
                <a:spcPts val="0"/>
              </a:spcBef>
              <a:spcAft>
                <a:spcPts val="0"/>
              </a:spcAft>
              <a:buClr>
                <a:srgbClr val="BA3B21"/>
              </a:buClr>
              <a:buSzPct val="100000"/>
              <a:buFont typeface="Encode Sans ExtraLight"/>
              <a:buChar char="▫"/>
              <a:defRPr sz="2000" b="0" i="0" u="none" strike="noStrike" cap="none">
                <a:solidFill>
                  <a:srgbClr val="FFFFFF"/>
                </a:solidFill>
                <a:latin typeface="Encode Sans ExtraLight"/>
                <a:ea typeface="Encode Sans ExtraLight"/>
                <a:cs typeface="Encode Sans ExtraLight"/>
                <a:sym typeface="Encode Sans ExtraLight"/>
              </a:defRPr>
            </a:lvl8pPr>
            <a:lvl9pPr marR="0" lvl="8" algn="l" rtl="0">
              <a:lnSpc>
                <a:spcPct val="115000"/>
              </a:lnSpc>
              <a:spcBef>
                <a:spcPts val="0"/>
              </a:spcBef>
              <a:spcAft>
                <a:spcPts val="0"/>
              </a:spcAft>
              <a:buClr>
                <a:srgbClr val="BA3B21"/>
              </a:buClr>
              <a:buSzPct val="100000"/>
              <a:buFont typeface="Encode Sans ExtraLight"/>
              <a:buChar char="▫"/>
              <a:defRPr sz="2000" b="0" i="0" u="none" strike="noStrike" cap="none">
                <a:solidFill>
                  <a:srgbClr val="FFFFFF"/>
                </a:solidFill>
                <a:latin typeface="Encode Sans ExtraLight"/>
                <a:ea typeface="Encode Sans ExtraLight"/>
                <a:cs typeface="Encode Sans ExtraLight"/>
                <a:sym typeface="Encode Sans ExtraLight"/>
              </a:defRPr>
            </a:lvl9pPr>
          </a:lstStyle>
          <a:p>
            <a:pPr marL="342900" indent="-342900">
              <a:spcBef>
                <a:spcPts val="400"/>
              </a:spcBef>
              <a:spcAft>
                <a:spcPts val="400"/>
              </a:spcAft>
              <a:buClr>
                <a:srgbClr val="E4A613"/>
              </a:buClr>
            </a:pPr>
            <a:r>
              <a:rPr lang="en" dirty="0" smtClean="0">
                <a:solidFill>
                  <a:srgbClr val="666666"/>
                </a:solidFill>
                <a:latin typeface="Calibri"/>
                <a:cs typeface="Calibri"/>
              </a:rPr>
              <a:t>Enables </a:t>
            </a:r>
            <a:r>
              <a:rPr lang="en" dirty="0">
                <a:solidFill>
                  <a:srgbClr val="666666"/>
                </a:solidFill>
                <a:latin typeface="Calibri"/>
                <a:cs typeface="Calibri"/>
              </a:rPr>
              <a:t>in-the-know </a:t>
            </a:r>
            <a:r>
              <a:rPr lang="en" dirty="0" smtClean="0">
                <a:solidFill>
                  <a:srgbClr val="666666"/>
                </a:solidFill>
                <a:latin typeface="Calibri"/>
                <a:cs typeface="Calibri"/>
              </a:rPr>
              <a:t>customers to scan storefronts for special deals and </a:t>
            </a:r>
            <a:r>
              <a:rPr lang="en" dirty="0">
                <a:solidFill>
                  <a:srgbClr val="666666"/>
                </a:solidFill>
                <a:latin typeface="Calibri"/>
                <a:cs typeface="Calibri"/>
              </a:rPr>
              <a:t>unlock secret </a:t>
            </a:r>
            <a:r>
              <a:rPr lang="en" dirty="0" smtClean="0">
                <a:solidFill>
                  <a:srgbClr val="666666"/>
                </a:solidFill>
                <a:latin typeface="Calibri"/>
                <a:cs typeface="Calibri"/>
              </a:rPr>
              <a:t>offers</a:t>
            </a:r>
            <a:r>
              <a:rPr lang="en-US" dirty="0" smtClean="0">
                <a:solidFill>
                  <a:srgbClr val="666666"/>
                </a:solidFill>
                <a:latin typeface="Calibri"/>
                <a:cs typeface="Calibri"/>
              </a:rPr>
              <a:t> </a:t>
            </a:r>
            <a:r>
              <a:rPr lang="en" dirty="0" smtClean="0">
                <a:solidFill>
                  <a:srgbClr val="666666"/>
                </a:solidFill>
                <a:latin typeface="Calibri"/>
                <a:cs typeface="Calibri"/>
              </a:rPr>
              <a:t>unique to AR only users</a:t>
            </a:r>
          </a:p>
          <a:p>
            <a:pPr marL="342900" indent="-342900">
              <a:spcBef>
                <a:spcPts val="400"/>
              </a:spcBef>
              <a:spcAft>
                <a:spcPts val="400"/>
              </a:spcAft>
              <a:buClr>
                <a:srgbClr val="E4A613"/>
              </a:buClr>
            </a:pPr>
            <a:r>
              <a:rPr lang="en" dirty="0" smtClean="0">
                <a:solidFill>
                  <a:srgbClr val="666666"/>
                </a:solidFill>
                <a:latin typeface="Calibri"/>
                <a:cs typeface="Calibri"/>
              </a:rPr>
              <a:t>Allows businesses to target select demographics using data analysis</a:t>
            </a:r>
          </a:p>
          <a:p>
            <a:pPr>
              <a:spcBef>
                <a:spcPts val="1000"/>
              </a:spcBef>
              <a:spcAft>
                <a:spcPts val="1000"/>
              </a:spcAft>
              <a:buClr>
                <a:srgbClr val="E4A613"/>
              </a:buClr>
              <a:buSzPct val="91666"/>
              <a:buFont typeface="Arial"/>
              <a:buNone/>
            </a:pPr>
            <a:endParaRPr lang="en" sz="1200" dirty="0" smtClean="0">
              <a:solidFill>
                <a:srgbClr val="666666"/>
              </a:solidFill>
            </a:endParaRPr>
          </a:p>
          <a:p>
            <a:pPr>
              <a:spcBef>
                <a:spcPts val="1000"/>
              </a:spcBef>
              <a:spcAft>
                <a:spcPts val="1000"/>
              </a:spcAft>
              <a:buClr>
                <a:srgbClr val="E4A613"/>
              </a:buClr>
              <a:buFont typeface="Encode Sans ExtraLight"/>
              <a:buNone/>
            </a:pPr>
            <a:endParaRPr lang="en" sz="1200" dirty="0">
              <a:solidFill>
                <a:srgbClr val="666666"/>
              </a:solidFill>
            </a:endParaRPr>
          </a:p>
        </p:txBody>
      </p:sp>
      <p:sp>
        <p:nvSpPr>
          <p:cNvPr id="14" name="Line Callout 2 (Border and Accent Bar) 13"/>
          <p:cNvSpPr/>
          <p:nvPr/>
        </p:nvSpPr>
        <p:spPr>
          <a:xfrm>
            <a:off x="7735976" y="591880"/>
            <a:ext cx="1240032" cy="1590677"/>
          </a:xfrm>
          <a:prstGeom prst="accentBorderCallout2">
            <a:avLst>
              <a:gd name="adj1" fmla="val 18750"/>
              <a:gd name="adj2" fmla="val -8333"/>
              <a:gd name="adj3" fmla="val 18750"/>
              <a:gd name="adj4" fmla="val -16667"/>
              <a:gd name="adj5" fmla="val 75141"/>
              <a:gd name="adj6" fmla="val -74136"/>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Calibri"/>
                <a:ea typeface="+mn-ea"/>
                <a:cs typeface="+mn-cs"/>
              </a:rPr>
              <a:t>Prompts</a:t>
            </a:r>
            <a:r>
              <a:rPr kumimoji="0" lang="en-US" sz="1800" b="0" i="0" u="none" strike="noStrike" kern="0" cap="none" spc="0" normalizeH="0" noProof="0" dirty="0" smtClean="0">
                <a:ln>
                  <a:noFill/>
                </a:ln>
                <a:solidFill>
                  <a:sysClr val="window" lastClr="FFFFFF"/>
                </a:solidFill>
                <a:effectLst/>
                <a:uLnTx/>
                <a:uFillTx/>
                <a:latin typeface="Calibri"/>
                <a:ea typeface="+mn-ea"/>
                <a:cs typeface="+mn-cs"/>
              </a:rPr>
              <a:t> </a:t>
            </a:r>
            <a:r>
              <a:rPr kumimoji="0" lang="en-US" sz="1800" b="0" i="0" u="none" strike="noStrike" kern="0" cap="none" spc="0" normalizeH="0" baseline="0" noProof="0" dirty="0" smtClean="0">
                <a:ln>
                  <a:noFill/>
                </a:ln>
                <a:solidFill>
                  <a:sysClr val="window" lastClr="FFFFFF"/>
                </a:solidFill>
                <a:effectLst/>
                <a:uLnTx/>
                <a:uFillTx/>
                <a:latin typeface="Calibri"/>
                <a:ea typeface="+mn-ea"/>
                <a:cs typeface="+mn-cs"/>
              </a:rPr>
              <a:t>Special </a:t>
            </a:r>
            <a:r>
              <a:rPr kumimoji="0" lang="en-US" sz="1800" b="0" i="0" u="none" strike="noStrike" kern="0" cap="none" spc="0" normalizeH="0" baseline="0" noProof="0" dirty="0">
                <a:ln>
                  <a:noFill/>
                </a:ln>
                <a:solidFill>
                  <a:sysClr val="window" lastClr="FFFFFF"/>
                </a:solidFill>
                <a:effectLst/>
                <a:uLnTx/>
                <a:uFillTx/>
                <a:latin typeface="Calibri"/>
                <a:ea typeface="+mn-ea"/>
                <a:cs typeface="+mn-cs"/>
              </a:rPr>
              <a:t>Offers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Calibri"/>
                <a:ea typeface="+mn-ea"/>
                <a:cs typeface="+mn-cs"/>
              </a:rPr>
              <a:t>for </a:t>
            </a:r>
            <a:r>
              <a:rPr kumimoji="0" lang="en-US" sz="1800" b="0" i="0" u="none" strike="noStrike" kern="0" cap="none" spc="0" normalizeH="0" baseline="0" noProof="0" dirty="0">
                <a:ln>
                  <a:noFill/>
                </a:ln>
                <a:solidFill>
                  <a:sysClr val="window" lastClr="FFFFFF"/>
                </a:solidFill>
                <a:effectLst/>
                <a:uLnTx/>
                <a:uFillTx/>
                <a:latin typeface="Calibri"/>
                <a:ea typeface="+mn-ea"/>
                <a:cs typeface="+mn-cs"/>
              </a:rPr>
              <a:t>AR Customers</a:t>
            </a:r>
          </a:p>
        </p:txBody>
      </p:sp>
      <p:pic>
        <p:nvPicPr>
          <p:cNvPr id="16" name="Picture 15" descr="LocateAR_StabucksSca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2894" y="1192589"/>
            <a:ext cx="3639002" cy="2037652"/>
          </a:xfrm>
          <a:prstGeom prst="rect">
            <a:avLst/>
          </a:prstGeom>
          <a:ln>
            <a:noFill/>
          </a:ln>
          <a:effectLst>
            <a:outerShdw blurRad="292100" dist="139700" dir="2700000" algn="tl" rotWithShape="0">
              <a:srgbClr val="333333">
                <a:alpha val="65000"/>
              </a:srgbClr>
            </a:outerShdw>
          </a:effectLst>
        </p:spPr>
      </p:pic>
      <p:sp>
        <p:nvSpPr>
          <p:cNvPr id="18" name="Line Callout 2 (Border and Accent Bar) 17"/>
          <p:cNvSpPr/>
          <p:nvPr/>
        </p:nvSpPr>
        <p:spPr>
          <a:xfrm>
            <a:off x="227240" y="1093940"/>
            <a:ext cx="1240032" cy="706359"/>
          </a:xfrm>
          <a:prstGeom prst="accentBorderCallout2">
            <a:avLst>
              <a:gd name="adj1" fmla="val 24464"/>
              <a:gd name="adj2" fmla="val 108001"/>
              <a:gd name="adj3" fmla="val 23036"/>
              <a:gd name="adj4" fmla="val 121541"/>
              <a:gd name="adj5" fmla="val 117999"/>
              <a:gd name="adj6" fmla="val 181400"/>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t"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Calibri"/>
                <a:ea typeface="+mn-ea"/>
                <a:cs typeface="+mn-cs"/>
              </a:rPr>
              <a:t>Scan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Calibri"/>
                <a:ea typeface="+mn-ea"/>
                <a:cs typeface="+mn-cs"/>
              </a:rPr>
              <a:t>Storefronts</a:t>
            </a: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5485577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 name="Picture 1">
            <a:hlinkClick r:id="rId3"/>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05084" y="753482"/>
            <a:ext cx="1625096" cy="2890505"/>
          </a:xfrm>
          <a:prstGeom prst="rect">
            <a:avLst/>
          </a:prstGeom>
        </p:spPr>
      </p:pic>
      <p:sp>
        <p:nvSpPr>
          <p:cNvPr id="283" name="Shape 283"/>
          <p:cNvSpPr/>
          <p:nvPr/>
        </p:nvSpPr>
        <p:spPr>
          <a:xfrm>
            <a:off x="6164559" y="210357"/>
            <a:ext cx="1863608" cy="3921828"/>
          </a:xfrm>
          <a:custGeom>
            <a:avLst/>
            <a:gdLst/>
            <a:ahLst/>
            <a:cxnLst/>
            <a:rect l="0" t="0" r="0" b="0"/>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4F4F5C"/>
          </a:solidFill>
          <a:ln w="9525" cap="flat" cmpd="sng">
            <a:solidFill>
              <a:srgbClr val="FABE09"/>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84" name="Shape 284"/>
          <p:cNvSpPr/>
          <p:nvPr/>
        </p:nvSpPr>
        <p:spPr>
          <a:xfrm>
            <a:off x="1332567" y="919686"/>
            <a:ext cx="1589700" cy="2811900"/>
          </a:xfrm>
          <a:prstGeom prst="rect">
            <a:avLst/>
          </a:prstGeom>
          <a:noFill/>
          <a:ln>
            <a:noFill/>
          </a:ln>
        </p:spPr>
        <p:txBody>
          <a:bodyPr wrap="square" lIns="91425" tIns="91425" rIns="91425" bIns="91425" anchor="ctr" anchorCtr="0">
            <a:noAutofit/>
          </a:bodyPr>
          <a:lstStyle/>
          <a:p>
            <a:pPr lvl="0" algn="ctr" rtl="0">
              <a:spcBef>
                <a:spcPts val="0"/>
              </a:spcBef>
              <a:buNone/>
            </a:pPr>
            <a:endParaRPr lang="en" sz="1000" dirty="0">
              <a:solidFill>
                <a:srgbClr val="D4D3D9"/>
              </a:solidFill>
              <a:latin typeface="Encode Sans"/>
              <a:ea typeface="Encode Sans"/>
              <a:cs typeface="Encode Sans"/>
              <a:sym typeface="Encode Sans"/>
            </a:endParaRPr>
          </a:p>
        </p:txBody>
      </p:sp>
      <p:pic>
        <p:nvPicPr>
          <p:cNvPr id="5" name="Picture 4" descr="Next reality_Web.png">
            <a:hlinkClick r:id="rId5"/>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1295" y="1148685"/>
            <a:ext cx="3865454" cy="2320500"/>
          </a:xfrm>
          <a:prstGeom prst="rect">
            <a:avLst/>
          </a:prstGeom>
        </p:spPr>
      </p:pic>
      <p:sp>
        <p:nvSpPr>
          <p:cNvPr id="7" name="Shape 299"/>
          <p:cNvSpPr/>
          <p:nvPr/>
        </p:nvSpPr>
        <p:spPr>
          <a:xfrm>
            <a:off x="838617" y="1016265"/>
            <a:ext cx="4167300" cy="3068870"/>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4F4F5C"/>
          </a:solidFill>
          <a:ln w="9525" cap="flat" cmpd="sng">
            <a:solidFill>
              <a:srgbClr val="FABE09"/>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 name="TextBox 2">
            <a:hlinkClick r:id="rId3"/>
          </p:cNvPr>
          <p:cNvSpPr txBox="1"/>
          <p:nvPr/>
        </p:nvSpPr>
        <p:spPr>
          <a:xfrm>
            <a:off x="6030187" y="4132185"/>
            <a:ext cx="2184327" cy="461665"/>
          </a:xfrm>
          <a:prstGeom prst="rect">
            <a:avLst/>
          </a:prstGeom>
          <a:noFill/>
        </p:spPr>
        <p:txBody>
          <a:bodyPr wrap="square" rtlCol="0">
            <a:spAutoFit/>
          </a:bodyPr>
          <a:lstStyle/>
          <a:p>
            <a:pPr algn="ctr"/>
            <a:r>
              <a:rPr lang="en-US" sz="1200" dirty="0" smtClean="0">
                <a:solidFill>
                  <a:srgbClr val="666666"/>
                </a:solidFill>
                <a:latin typeface="Calibri"/>
                <a:cs typeface="Calibri"/>
              </a:rPr>
              <a:t>Watch our YouTube video:</a:t>
            </a:r>
          </a:p>
          <a:p>
            <a:pPr algn="ctr"/>
            <a:r>
              <a:rPr lang="en-US" sz="1200" dirty="0" smtClean="0">
                <a:solidFill>
                  <a:srgbClr val="666666"/>
                </a:solidFill>
                <a:latin typeface="Calibri"/>
                <a:cs typeface="Calibri"/>
              </a:rPr>
              <a:t>https</a:t>
            </a:r>
            <a:r>
              <a:rPr lang="en-US" sz="1200" dirty="0">
                <a:solidFill>
                  <a:srgbClr val="666666"/>
                </a:solidFill>
                <a:latin typeface="Calibri"/>
                <a:cs typeface="Calibri"/>
              </a:rPr>
              <a:t>://</a:t>
            </a:r>
            <a:r>
              <a:rPr lang="en-US" sz="1200" dirty="0" err="1">
                <a:solidFill>
                  <a:srgbClr val="666666"/>
                </a:solidFill>
                <a:latin typeface="Calibri"/>
                <a:cs typeface="Calibri"/>
              </a:rPr>
              <a:t>youtu.be</a:t>
            </a:r>
            <a:r>
              <a:rPr lang="en-US" sz="1200" dirty="0">
                <a:solidFill>
                  <a:srgbClr val="666666"/>
                </a:solidFill>
                <a:latin typeface="Calibri"/>
                <a:cs typeface="Calibri"/>
              </a:rPr>
              <a:t>/FrQ4Oqzdi0Y</a:t>
            </a:r>
          </a:p>
        </p:txBody>
      </p:sp>
      <p:sp>
        <p:nvSpPr>
          <p:cNvPr id="14" name="Shape 137">
            <a:hlinkClick r:id="rId7"/>
          </p:cNvPr>
          <p:cNvSpPr txBox="1">
            <a:spLocks/>
          </p:cNvSpPr>
          <p:nvPr/>
        </p:nvSpPr>
        <p:spPr>
          <a:xfrm>
            <a:off x="606714" y="4085135"/>
            <a:ext cx="4631105" cy="508565"/>
          </a:xfrm>
          <a:prstGeom prst="rect">
            <a:avLst/>
          </a:prstGeom>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US" dirty="0" smtClean="0">
                <a:solidFill>
                  <a:srgbClr val="666666"/>
                </a:solidFill>
                <a:latin typeface="Calibri"/>
                <a:cs typeface="Calibri"/>
              </a:rPr>
              <a:t>Check out our tech feature:</a:t>
            </a:r>
          </a:p>
          <a:p>
            <a:pPr algn="ctr"/>
            <a:r>
              <a:rPr lang="en-US" dirty="0" smtClean="0">
                <a:solidFill>
                  <a:srgbClr val="666666"/>
                </a:solidFill>
                <a:latin typeface="Calibri"/>
                <a:cs typeface="Calibri"/>
              </a:rPr>
              <a:t>‪</a:t>
            </a:r>
            <a:r>
              <a:rPr lang="en-US" dirty="0" err="1" smtClean="0">
                <a:solidFill>
                  <a:srgbClr val="666666"/>
                </a:solidFill>
                <a:latin typeface="Calibri"/>
                <a:cs typeface="Calibri"/>
              </a:rPr>
              <a:t>buff.ly</a:t>
            </a:r>
            <a:r>
              <a:rPr lang="en-US" dirty="0">
                <a:solidFill>
                  <a:srgbClr val="666666"/>
                </a:solidFill>
                <a:latin typeface="Calibri"/>
                <a:cs typeface="Calibri"/>
              </a:rPr>
              <a:t>/</a:t>
            </a:r>
            <a:r>
              <a:rPr lang="en-US" dirty="0" smtClean="0">
                <a:solidFill>
                  <a:srgbClr val="666666"/>
                </a:solidFill>
                <a:latin typeface="Calibri"/>
                <a:cs typeface="Calibri"/>
              </a:rPr>
              <a:t>2vlx5tW</a:t>
            </a:r>
            <a:endParaRPr lang="en" dirty="0">
              <a:solidFill>
                <a:srgbClr val="666666"/>
              </a:solidFill>
              <a:latin typeface="Calibri"/>
              <a:cs typeface="Calibri"/>
            </a:endParaRPr>
          </a:p>
        </p:txBody>
      </p:sp>
      <p:sp>
        <p:nvSpPr>
          <p:cNvPr id="4" name="Title 3"/>
          <p:cNvSpPr>
            <a:spLocks noGrp="1"/>
          </p:cNvSpPr>
          <p:nvPr>
            <p:ph type="title"/>
          </p:nvPr>
        </p:nvSpPr>
        <p:spPr>
          <a:xfrm>
            <a:off x="549600" y="361375"/>
            <a:ext cx="5260650" cy="549600"/>
          </a:xfrm>
        </p:spPr>
        <p:txBody>
          <a:bodyPr/>
          <a:lstStyle/>
          <a:p>
            <a:r>
              <a:rPr lang="en-US" sz="3200" dirty="0" smtClean="0">
                <a:latin typeface="Calibri"/>
                <a:cs typeface="Calibri"/>
              </a:rPr>
              <a:t>Featured Content </a:t>
            </a:r>
            <a:r>
              <a:rPr lang="en-US" sz="2000" dirty="0" smtClean="0">
                <a:latin typeface="Calibri"/>
                <a:cs typeface="Calibri"/>
              </a:rPr>
              <a:t>(links)</a:t>
            </a:r>
            <a:endParaRPr lang="en-US" sz="2000" dirty="0">
              <a:latin typeface="Calibri"/>
              <a:cs typeface="Calibri"/>
            </a:endParaRPr>
          </a:p>
        </p:txBody>
      </p:sp>
      <p:sp>
        <p:nvSpPr>
          <p:cNvPr id="12" name="Shape 139"/>
          <p:cNvSpPr txBox="1">
            <a:spLocks noGrp="1"/>
          </p:cNvSpPr>
          <p:nvPr>
            <p:ph type="sldNum" idx="12"/>
          </p:nvPr>
        </p:nvSpPr>
        <p:spPr>
          <a:prstGeom prst="rect">
            <a:avLst/>
          </a:prstGeom>
        </p:spPr>
        <p:txBody>
          <a:bodyPr wrap="square" lIns="91425" tIns="91425" rIns="91425" bIns="91425" anchor="ctr" anchorCtr="0">
            <a:noAutofit/>
          </a:bodyPr>
          <a:lstStyle/>
          <a:p>
            <a:pPr lvl="0" algn="ctr">
              <a:spcBef>
                <a:spcPts val="0"/>
              </a:spcBef>
              <a:buNone/>
            </a:pPr>
            <a:fld id="{00000000-1234-1234-1234-123412341234}" type="slidenum">
              <a:rPr lang="en"/>
              <a:pPr lvl="0" algn="ctr">
                <a:spcBef>
                  <a:spcPts val="0"/>
                </a:spcBef>
                <a:buNone/>
              </a:pPr>
              <a:t>8</a:t>
            </a:fld>
            <a:endParaRPr lang="en" dirty="0"/>
          </a:p>
        </p:txBody>
      </p:sp>
    </p:spTree>
    <p:extLst>
      <p:ext uri="{BB962C8B-B14F-4D97-AF65-F5344CB8AC3E}">
        <p14:creationId xmlns:p14="http://schemas.microsoft.com/office/powerpoint/2010/main" val="33245620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599" y="361375"/>
            <a:ext cx="7675135" cy="549600"/>
          </a:xfrm>
        </p:spPr>
        <p:txBody>
          <a:bodyPr/>
          <a:lstStyle/>
          <a:p>
            <a:r>
              <a:rPr lang="en-US" sz="3000" dirty="0">
                <a:latin typeface="Calibri"/>
                <a:cs typeface="Calibri"/>
              </a:rPr>
              <a:t>Enhancing Efficiency &amp; Design Across Industries</a:t>
            </a:r>
            <a:endParaRPr lang="en-US" sz="3000" dirty="0"/>
          </a:p>
        </p:txBody>
      </p:sp>
      <p:sp>
        <p:nvSpPr>
          <p:cNvPr id="4" name="Slide Number Placeholder 3"/>
          <p:cNvSpPr>
            <a:spLocks noGrp="1"/>
          </p:cNvSpPr>
          <p:nvPr>
            <p:ph type="sldNum" idx="12"/>
          </p:nvPr>
        </p:nvSpPr>
        <p:spPr/>
        <p:txBody>
          <a:bodyPr/>
          <a:lstStyle/>
          <a:p>
            <a:fld id="{00000000-1234-1234-1234-123412341234}" type="slidenum">
              <a:rPr lang="en" smtClean="0"/>
              <a:pPr/>
              <a:t>9</a:t>
            </a:fld>
            <a:endParaRPr lang="en" dirty="0"/>
          </a:p>
        </p:txBody>
      </p:sp>
      <p:sp>
        <p:nvSpPr>
          <p:cNvPr id="5" name="Rectangle 4"/>
          <p:cNvSpPr/>
          <p:nvPr/>
        </p:nvSpPr>
        <p:spPr>
          <a:xfrm>
            <a:off x="-1" y="4425758"/>
            <a:ext cx="9144001" cy="71774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6" name="Rounded Rectangle 5"/>
          <p:cNvSpPr/>
          <p:nvPr/>
        </p:nvSpPr>
        <p:spPr>
          <a:xfrm>
            <a:off x="275167" y="995571"/>
            <a:ext cx="2751666" cy="378809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Rounded Rectangle 6"/>
          <p:cNvSpPr/>
          <p:nvPr/>
        </p:nvSpPr>
        <p:spPr>
          <a:xfrm>
            <a:off x="3179233" y="995571"/>
            <a:ext cx="2751666" cy="378809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Rounded Rectangle 7"/>
          <p:cNvSpPr/>
          <p:nvPr/>
        </p:nvSpPr>
        <p:spPr>
          <a:xfrm>
            <a:off x="6115051" y="1006154"/>
            <a:ext cx="2751666" cy="378809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9" name="Picture 9"/>
          <p:cNvPicPr>
            <a:picLocks noChangeAspect="1"/>
          </p:cNvPicPr>
          <p:nvPr/>
        </p:nvPicPr>
        <p:blipFill rotWithShape="1">
          <a:blip r:embed="rId2" cstate="screen">
            <a:extLst>
              <a:ext uri="{28A0092B-C50C-407E-A947-70E740481C1C}">
                <a14:useLocalDpi xmlns:a14="http://schemas.microsoft.com/office/drawing/2010/main"/>
              </a:ext>
            </a:extLst>
          </a:blip>
          <a:srcRect t="508" b="-507"/>
          <a:stretch/>
        </p:blipFill>
        <p:spPr bwMode="auto">
          <a:xfrm>
            <a:off x="424071" y="2961466"/>
            <a:ext cx="2401233" cy="1508831"/>
          </a:xfrm>
          <a:prstGeom prst="rect">
            <a:avLst/>
          </a:prstGeom>
          <a:noFill/>
          <a:ln w="12700" cmpd="sng">
            <a:solidFill>
              <a:srgbClr val="E4A613"/>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8" descr="ttps://s-media-cache-ak0.pinimg.com/originals/1b/88/36/1b8836120dc4c3b92cc8e415e5ef529f.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807"/>
          <a:stretch/>
        </p:blipFill>
        <p:spPr bwMode="auto">
          <a:xfrm>
            <a:off x="424072" y="1322750"/>
            <a:ext cx="2399924" cy="1508831"/>
          </a:xfrm>
          <a:prstGeom prst="rect">
            <a:avLst/>
          </a:prstGeom>
          <a:noFill/>
          <a:ln w="12700" cmpd="sng">
            <a:solidFill>
              <a:srgbClr val="E4A613"/>
            </a:solidFill>
            <a:miter lim="800000"/>
            <a:headEnd/>
            <a:tailEnd/>
          </a:ln>
          <a:extLst>
            <a:ext uri="{909E8E84-426E-40dd-AFC4-6F175D3DCCD1}">
              <a14:hiddenFill xmlns:a14="http://schemas.microsoft.com/office/drawing/2010/main">
                <a:solidFill>
                  <a:srgbClr val="FFFFFF"/>
                </a:solidFill>
              </a14:hiddenFill>
            </a:ext>
          </a:extLst>
        </p:spPr>
      </p:pic>
      <p:sp>
        <p:nvSpPr>
          <p:cNvPr id="11" name="Shape 173"/>
          <p:cNvSpPr txBox="1">
            <a:spLocks/>
          </p:cNvSpPr>
          <p:nvPr/>
        </p:nvSpPr>
        <p:spPr>
          <a:xfrm>
            <a:off x="424071" y="4074373"/>
            <a:ext cx="2401233" cy="399511"/>
          </a:xfrm>
          <a:prstGeom prst="rect">
            <a:avLst/>
          </a:prstGeom>
          <a:solidFill>
            <a:schemeClr val="bg2">
              <a:alpha val="85000"/>
            </a:schemeClr>
          </a:solidFill>
        </p:spPr>
        <p:txBody>
          <a:bodyPr wrap="square" lIns="91425" tIns="9144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100" b="1" dirty="0">
                <a:solidFill>
                  <a:schemeClr val="bg1"/>
                </a:solidFill>
                <a:latin typeface="Calibri"/>
                <a:cs typeface="Calibri"/>
              </a:rPr>
              <a:t>To</a:t>
            </a:r>
            <a:r>
              <a:rPr lang="en-US" sz="1100" dirty="0">
                <a:solidFill>
                  <a:schemeClr val="bg1"/>
                </a:solidFill>
                <a:latin typeface="Calibri"/>
                <a:cs typeface="Calibri"/>
              </a:rPr>
              <a:t>..</a:t>
            </a:r>
            <a:r>
              <a:rPr lang="en-US" sz="1100" dirty="0" smtClean="0">
                <a:solidFill>
                  <a:schemeClr val="bg1"/>
                </a:solidFill>
                <a:latin typeface="Calibri"/>
                <a:cs typeface="Calibri"/>
              </a:rPr>
              <a:t>.virtual interactive </a:t>
            </a:r>
            <a:r>
              <a:rPr lang="en" sz="1100" dirty="0" smtClean="0">
                <a:solidFill>
                  <a:schemeClr val="bg1"/>
                </a:solidFill>
                <a:latin typeface="Calibri"/>
                <a:cs typeface="Calibri"/>
              </a:rPr>
              <a:t>content </a:t>
            </a:r>
            <a:r>
              <a:rPr lang="en" sz="1100" dirty="0">
                <a:solidFill>
                  <a:schemeClr val="bg1"/>
                </a:solidFill>
                <a:latin typeface="Calibri"/>
                <a:cs typeface="Calibri"/>
              </a:rPr>
              <a:t>that can be used for in-store </a:t>
            </a:r>
            <a:r>
              <a:rPr lang="en" sz="1100" dirty="0" smtClean="0">
                <a:solidFill>
                  <a:schemeClr val="bg1"/>
                </a:solidFill>
                <a:latin typeface="Calibri"/>
                <a:cs typeface="Calibri"/>
              </a:rPr>
              <a:t>transactions</a:t>
            </a:r>
            <a:endParaRPr lang="en" sz="1100" dirty="0">
              <a:solidFill>
                <a:schemeClr val="bg1"/>
              </a:solidFill>
              <a:latin typeface="Calibri"/>
              <a:cs typeface="Calibri"/>
            </a:endParaRPr>
          </a:p>
        </p:txBody>
      </p:sp>
      <p:sp>
        <p:nvSpPr>
          <p:cNvPr id="12" name="Shape 173"/>
          <p:cNvSpPr txBox="1">
            <a:spLocks/>
          </p:cNvSpPr>
          <p:nvPr/>
        </p:nvSpPr>
        <p:spPr>
          <a:xfrm>
            <a:off x="422604" y="2458617"/>
            <a:ext cx="2401234" cy="372244"/>
          </a:xfrm>
          <a:prstGeom prst="rect">
            <a:avLst/>
          </a:prstGeom>
          <a:solidFill>
            <a:schemeClr val="bg2">
              <a:alpha val="85000"/>
            </a:schemeClr>
          </a:solidFill>
        </p:spPr>
        <p:txBody>
          <a:bodyPr wrap="square" lIns="91425" tIns="9144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100" b="1" dirty="0">
                <a:solidFill>
                  <a:schemeClr val="bg1"/>
                </a:solidFill>
                <a:latin typeface="Calibri"/>
                <a:cs typeface="Calibri"/>
              </a:rPr>
              <a:t>From</a:t>
            </a:r>
            <a:r>
              <a:rPr lang="en-US" sz="1100" dirty="0">
                <a:solidFill>
                  <a:schemeClr val="bg1"/>
                </a:solidFill>
                <a:latin typeface="Calibri"/>
                <a:cs typeface="Calibri"/>
              </a:rPr>
              <a:t>..</a:t>
            </a:r>
            <a:r>
              <a:rPr lang="en-US" sz="1100" dirty="0" smtClean="0">
                <a:solidFill>
                  <a:schemeClr val="bg1"/>
                </a:solidFill>
                <a:latin typeface="Calibri"/>
                <a:cs typeface="Calibri"/>
              </a:rPr>
              <a:t>.flat </a:t>
            </a:r>
            <a:r>
              <a:rPr lang="en-US" sz="1100" dirty="0">
                <a:solidFill>
                  <a:schemeClr val="bg1"/>
                </a:solidFill>
                <a:latin typeface="Calibri"/>
                <a:cs typeface="Calibri"/>
              </a:rPr>
              <a:t>window promotions that block </a:t>
            </a:r>
            <a:r>
              <a:rPr lang="en-US" sz="1100" dirty="0" smtClean="0">
                <a:solidFill>
                  <a:schemeClr val="bg1"/>
                </a:solidFill>
                <a:latin typeface="Calibri"/>
                <a:cs typeface="Calibri"/>
              </a:rPr>
              <a:t>interior </a:t>
            </a:r>
            <a:r>
              <a:rPr lang="en-US" sz="1100" dirty="0">
                <a:solidFill>
                  <a:schemeClr val="bg1"/>
                </a:solidFill>
                <a:latin typeface="Calibri"/>
                <a:cs typeface="Calibri"/>
              </a:rPr>
              <a:t>light and street </a:t>
            </a:r>
            <a:r>
              <a:rPr lang="en-US" sz="1100" dirty="0" smtClean="0">
                <a:solidFill>
                  <a:schemeClr val="bg1"/>
                </a:solidFill>
                <a:latin typeface="Calibri"/>
                <a:cs typeface="Calibri"/>
              </a:rPr>
              <a:t>views</a:t>
            </a:r>
            <a:endParaRPr lang="en-US" sz="1100" dirty="0">
              <a:solidFill>
                <a:schemeClr val="bg1"/>
              </a:solidFill>
              <a:latin typeface="Calibri"/>
              <a:cs typeface="Calibri"/>
            </a:endParaRPr>
          </a:p>
        </p:txBody>
      </p:sp>
      <p:pic>
        <p:nvPicPr>
          <p:cNvPr id="13" name="Picture 9"/>
          <p:cNvPicPr>
            <a:picLocks noChangeAspect="1"/>
          </p:cNvPicPr>
          <p:nvPr/>
        </p:nvPicPr>
        <p:blipFill rotWithShape="1">
          <a:blip r:embed="rId4" cstate="screen">
            <a:extLst>
              <a:ext uri="{28A0092B-C50C-407E-A947-70E740481C1C}">
                <a14:useLocalDpi xmlns:a14="http://schemas.microsoft.com/office/drawing/2010/main"/>
              </a:ext>
            </a:extLst>
          </a:blip>
          <a:srcRect r="2754"/>
          <a:stretch/>
        </p:blipFill>
        <p:spPr bwMode="auto">
          <a:xfrm>
            <a:off x="3375704" y="2961466"/>
            <a:ext cx="2405974" cy="1508831"/>
          </a:xfrm>
          <a:prstGeom prst="rect">
            <a:avLst/>
          </a:prstGeom>
          <a:noFill/>
          <a:ln w="12700" cmpd="sng">
            <a:solidFill>
              <a:srgbClr val="E4A613"/>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8"/>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3369872" y="1320183"/>
            <a:ext cx="2402468" cy="1501542"/>
          </a:xfrm>
          <a:prstGeom prst="rect">
            <a:avLst/>
          </a:prstGeom>
          <a:noFill/>
          <a:ln w="12700" cmpd="sng">
            <a:solidFill>
              <a:srgbClr val="E4A613"/>
            </a:solidFill>
            <a:miter lim="800000"/>
            <a:headEnd/>
            <a:tailEnd/>
          </a:ln>
          <a:extLst>
            <a:ext uri="{909E8E84-426E-40dd-AFC4-6F175D3DCCD1}">
              <a14:hiddenFill xmlns:a14="http://schemas.microsoft.com/office/drawing/2010/main">
                <a:solidFill>
                  <a:srgbClr val="FFFFFF"/>
                </a:solidFill>
              </a14:hiddenFill>
            </a:ext>
          </a:extLst>
        </p:spPr>
      </p:pic>
      <p:sp>
        <p:nvSpPr>
          <p:cNvPr id="15" name="Shape 173"/>
          <p:cNvSpPr txBox="1">
            <a:spLocks/>
          </p:cNvSpPr>
          <p:nvPr/>
        </p:nvSpPr>
        <p:spPr>
          <a:xfrm>
            <a:off x="3375704" y="4068386"/>
            <a:ext cx="2405974" cy="401911"/>
          </a:xfrm>
          <a:prstGeom prst="rect">
            <a:avLst/>
          </a:prstGeom>
          <a:solidFill>
            <a:schemeClr val="bg2">
              <a:alpha val="85000"/>
            </a:schemeClr>
          </a:solidFill>
        </p:spPr>
        <p:txBody>
          <a:bodyPr wrap="square" lIns="91425" tIns="9144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100" b="1" dirty="0">
                <a:solidFill>
                  <a:schemeClr val="bg1"/>
                </a:solidFill>
                <a:latin typeface="Calibri"/>
                <a:cs typeface="Calibri"/>
              </a:rPr>
              <a:t>To</a:t>
            </a:r>
            <a:r>
              <a:rPr lang="en-US" sz="1100" dirty="0">
                <a:solidFill>
                  <a:schemeClr val="bg1"/>
                </a:solidFill>
                <a:latin typeface="Calibri"/>
                <a:cs typeface="Calibri"/>
              </a:rPr>
              <a:t>..</a:t>
            </a:r>
            <a:r>
              <a:rPr lang="en-US" sz="1100" dirty="0" smtClean="0">
                <a:solidFill>
                  <a:schemeClr val="bg1"/>
                </a:solidFill>
                <a:latin typeface="Calibri"/>
                <a:cs typeface="Calibri"/>
              </a:rPr>
              <a:t>.a</a:t>
            </a:r>
            <a:r>
              <a:rPr lang="en" sz="1100" dirty="0" smtClean="0">
                <a:solidFill>
                  <a:schemeClr val="bg1"/>
                </a:solidFill>
                <a:latin typeface="Calibri"/>
                <a:cs typeface="Calibri"/>
              </a:rPr>
              <a:t>n </a:t>
            </a:r>
            <a:r>
              <a:rPr lang="en" sz="1100" dirty="0">
                <a:solidFill>
                  <a:schemeClr val="bg1"/>
                </a:solidFill>
                <a:latin typeface="Calibri"/>
                <a:cs typeface="Calibri"/>
              </a:rPr>
              <a:t>interactive exploration of </a:t>
            </a:r>
            <a:r>
              <a:rPr lang="en" sz="1100" dirty="0" smtClean="0">
                <a:solidFill>
                  <a:schemeClr val="bg1"/>
                </a:solidFill>
                <a:latin typeface="Calibri"/>
                <a:cs typeface="Calibri"/>
              </a:rPr>
              <a:t>listing</a:t>
            </a:r>
            <a:r>
              <a:rPr lang="en-US" sz="1100" dirty="0" smtClean="0">
                <a:solidFill>
                  <a:schemeClr val="bg1"/>
                </a:solidFill>
                <a:latin typeface="Calibri"/>
                <a:cs typeface="Calibri"/>
              </a:rPr>
              <a:t>s and </a:t>
            </a:r>
            <a:r>
              <a:rPr lang="en" sz="1100" dirty="0" smtClean="0">
                <a:solidFill>
                  <a:schemeClr val="bg1"/>
                </a:solidFill>
                <a:latin typeface="Calibri"/>
                <a:cs typeface="Calibri"/>
              </a:rPr>
              <a:t>connection </a:t>
            </a:r>
            <a:r>
              <a:rPr lang="en" sz="1100" dirty="0">
                <a:solidFill>
                  <a:schemeClr val="bg1"/>
                </a:solidFill>
                <a:latin typeface="Calibri"/>
                <a:cs typeface="Calibri"/>
              </a:rPr>
              <a:t>with </a:t>
            </a:r>
            <a:r>
              <a:rPr lang="en" sz="1100" dirty="0" smtClean="0">
                <a:solidFill>
                  <a:schemeClr val="bg1"/>
                </a:solidFill>
                <a:latin typeface="Calibri"/>
                <a:cs typeface="Calibri"/>
              </a:rPr>
              <a:t>brokers</a:t>
            </a:r>
            <a:endParaRPr lang="en" sz="1100" dirty="0">
              <a:solidFill>
                <a:schemeClr val="bg1"/>
              </a:solidFill>
              <a:latin typeface="Calibri"/>
              <a:cs typeface="Calibri"/>
            </a:endParaRPr>
          </a:p>
        </p:txBody>
      </p:sp>
      <p:sp>
        <p:nvSpPr>
          <p:cNvPr id="16" name="Shape 173"/>
          <p:cNvSpPr txBox="1">
            <a:spLocks/>
          </p:cNvSpPr>
          <p:nvPr/>
        </p:nvSpPr>
        <p:spPr>
          <a:xfrm>
            <a:off x="3369872" y="2458617"/>
            <a:ext cx="2401234" cy="372244"/>
          </a:xfrm>
          <a:prstGeom prst="rect">
            <a:avLst/>
          </a:prstGeom>
          <a:solidFill>
            <a:schemeClr val="bg2">
              <a:alpha val="85000"/>
            </a:schemeClr>
          </a:solidFill>
        </p:spPr>
        <p:txBody>
          <a:bodyPr wrap="square" lIns="91425" tIns="9144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100" b="1" dirty="0">
                <a:solidFill>
                  <a:schemeClr val="bg1"/>
                </a:solidFill>
                <a:latin typeface="Calibri"/>
                <a:cs typeface="Calibri"/>
              </a:rPr>
              <a:t>From</a:t>
            </a:r>
            <a:r>
              <a:rPr lang="en-US" sz="1100" dirty="0">
                <a:solidFill>
                  <a:schemeClr val="bg1"/>
                </a:solidFill>
                <a:latin typeface="Calibri"/>
                <a:cs typeface="Calibri"/>
              </a:rPr>
              <a:t>..</a:t>
            </a:r>
            <a:r>
              <a:rPr lang="en-US" sz="1100" dirty="0" smtClean="0">
                <a:solidFill>
                  <a:schemeClr val="bg1"/>
                </a:solidFill>
                <a:latin typeface="Calibri"/>
                <a:cs typeface="Calibri"/>
              </a:rPr>
              <a:t>.s</a:t>
            </a:r>
            <a:r>
              <a:rPr lang="en" sz="1100" dirty="0" smtClean="0">
                <a:solidFill>
                  <a:schemeClr val="bg1"/>
                </a:solidFill>
                <a:latin typeface="Calibri"/>
                <a:cs typeface="Calibri"/>
              </a:rPr>
              <a:t>tatic</a:t>
            </a:r>
            <a:r>
              <a:rPr lang="en" sz="1100" dirty="0">
                <a:solidFill>
                  <a:schemeClr val="bg1"/>
                </a:solidFill>
                <a:latin typeface="Calibri"/>
                <a:cs typeface="Calibri"/>
              </a:rPr>
              <a:t>, generic, reused </a:t>
            </a:r>
            <a:r>
              <a:rPr lang="en" sz="1100" dirty="0" smtClean="0">
                <a:solidFill>
                  <a:schemeClr val="bg1"/>
                </a:solidFill>
                <a:latin typeface="Calibri"/>
                <a:cs typeface="Calibri"/>
              </a:rPr>
              <a:t>signage</a:t>
            </a:r>
            <a:endParaRPr lang="en" sz="1100" dirty="0">
              <a:solidFill>
                <a:schemeClr val="bg1"/>
              </a:solidFill>
              <a:latin typeface="Calibri"/>
              <a:cs typeface="Calibri"/>
            </a:endParaRPr>
          </a:p>
        </p:txBody>
      </p:sp>
      <p:sp>
        <p:nvSpPr>
          <p:cNvPr id="17" name="TextBox 16"/>
          <p:cNvSpPr txBox="1"/>
          <p:nvPr/>
        </p:nvSpPr>
        <p:spPr>
          <a:xfrm>
            <a:off x="424072" y="1006154"/>
            <a:ext cx="2399766" cy="338554"/>
          </a:xfrm>
          <a:prstGeom prst="rect">
            <a:avLst/>
          </a:prstGeom>
          <a:noFill/>
        </p:spPr>
        <p:txBody>
          <a:bodyPr wrap="square" rtlCol="0" anchor="ctr" anchorCtr="0">
            <a:spAutoFit/>
          </a:bodyPr>
          <a:lstStyle/>
          <a:p>
            <a:pPr algn="ctr"/>
            <a:r>
              <a:rPr lang="en-US" sz="1600" b="1" dirty="0" smtClean="0">
                <a:solidFill>
                  <a:srgbClr val="666666"/>
                </a:solidFill>
                <a:latin typeface="Calibri"/>
                <a:cs typeface="Calibri"/>
              </a:rPr>
              <a:t>Restaurants</a:t>
            </a:r>
            <a:endParaRPr lang="en-US" b="1" dirty="0">
              <a:solidFill>
                <a:srgbClr val="666666"/>
              </a:solidFill>
              <a:latin typeface="Calibri"/>
              <a:cs typeface="Calibri"/>
            </a:endParaRPr>
          </a:p>
        </p:txBody>
      </p:sp>
      <p:pic>
        <p:nvPicPr>
          <p:cNvPr id="18" name="Picture 8"/>
          <p:cNvPicPr>
            <a:picLocks noChangeAspect="1" noChangeArrowheads="1"/>
          </p:cNvPicPr>
          <p:nvPr/>
        </p:nvPicPr>
        <p:blipFill rotWithShape="1">
          <a:blip r:embed="rId6">
            <a:extLst>
              <a:ext uri="{28A0092B-C50C-407E-A947-70E740481C1C}">
                <a14:useLocalDpi xmlns:a14="http://schemas.microsoft.com/office/drawing/2010/main" val="0"/>
              </a:ext>
            </a:extLst>
          </a:blip>
          <a:srcRect b="6523"/>
          <a:stretch/>
        </p:blipFill>
        <p:spPr bwMode="auto">
          <a:xfrm>
            <a:off x="6280988" y="1320183"/>
            <a:ext cx="2404872" cy="1498669"/>
          </a:xfrm>
          <a:prstGeom prst="rect">
            <a:avLst/>
          </a:prstGeom>
          <a:noFill/>
          <a:ln w="12700" cmpd="sng">
            <a:solidFill>
              <a:srgbClr val="E4A613"/>
            </a:solidFill>
            <a:miter lim="800000"/>
            <a:headEnd/>
            <a:tailEnd/>
          </a:ln>
          <a:extLst>
            <a:ext uri="{909E8E84-426E-40dd-AFC4-6F175D3DCCD1}">
              <a14:hiddenFill xmlns:a14="http://schemas.microsoft.com/office/drawing/2010/main">
                <a:solidFill>
                  <a:srgbClr val="FFFFFF"/>
                </a:solidFill>
              </a14:hiddenFill>
            </a:ext>
          </a:extLst>
        </p:spPr>
      </p:pic>
      <p:sp>
        <p:nvSpPr>
          <p:cNvPr id="19" name="Shape 173"/>
          <p:cNvSpPr txBox="1">
            <a:spLocks/>
          </p:cNvSpPr>
          <p:nvPr/>
        </p:nvSpPr>
        <p:spPr>
          <a:xfrm>
            <a:off x="6291929" y="2446608"/>
            <a:ext cx="2401234" cy="372244"/>
          </a:xfrm>
          <a:prstGeom prst="rect">
            <a:avLst/>
          </a:prstGeom>
          <a:solidFill>
            <a:schemeClr val="bg2">
              <a:alpha val="85000"/>
            </a:schemeClr>
          </a:solidFill>
        </p:spPr>
        <p:txBody>
          <a:bodyPr wrap="square" lIns="91425" tIns="9144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100" b="1" dirty="0">
                <a:solidFill>
                  <a:schemeClr val="bg1"/>
                </a:solidFill>
                <a:latin typeface="Calibri"/>
                <a:cs typeface="Calibri"/>
              </a:rPr>
              <a:t>From</a:t>
            </a:r>
            <a:r>
              <a:rPr lang="en-US" sz="1100" dirty="0">
                <a:solidFill>
                  <a:schemeClr val="bg1"/>
                </a:solidFill>
                <a:latin typeface="Calibri"/>
                <a:cs typeface="Calibri"/>
              </a:rPr>
              <a:t>..</a:t>
            </a:r>
            <a:r>
              <a:rPr lang="en-US" sz="1100" dirty="0" smtClean="0">
                <a:solidFill>
                  <a:schemeClr val="bg1"/>
                </a:solidFill>
                <a:latin typeface="Calibri"/>
                <a:cs typeface="Calibri"/>
              </a:rPr>
              <a:t>.reading tourist guidelines at a landmark destination </a:t>
            </a:r>
            <a:endParaRPr lang="en" sz="1100" dirty="0">
              <a:solidFill>
                <a:schemeClr val="bg1"/>
              </a:solidFill>
              <a:latin typeface="Calibri"/>
              <a:cs typeface="Calibri"/>
            </a:endParaRPr>
          </a:p>
        </p:txBody>
      </p:sp>
      <p:pic>
        <p:nvPicPr>
          <p:cNvPr id="20" name="Picture 9"/>
          <p:cNvPicPr>
            <a:picLocks/>
          </p:cNvPicPr>
          <p:nvPr/>
        </p:nvPicPr>
        <p:blipFill rotWithShape="1">
          <a:blip r:embed="rId7">
            <a:extLst>
              <a:ext uri="{28A0092B-C50C-407E-A947-70E740481C1C}">
                <a14:useLocalDpi xmlns:a14="http://schemas.microsoft.com/office/drawing/2010/main" val="0"/>
              </a:ext>
            </a:extLst>
          </a:blip>
          <a:srcRect l="-444" t="5482" r="-1"/>
          <a:stretch/>
        </p:blipFill>
        <p:spPr bwMode="auto">
          <a:xfrm>
            <a:off x="6280987" y="2961466"/>
            <a:ext cx="2404873" cy="1508831"/>
          </a:xfrm>
          <a:prstGeom prst="rect">
            <a:avLst/>
          </a:prstGeom>
          <a:noFill/>
          <a:ln w="12700" cmpd="sng">
            <a:solidFill>
              <a:srgbClr val="E4A613"/>
            </a:solidFill>
            <a:miter lim="800000"/>
            <a:headEnd/>
            <a:tailEnd/>
          </a:ln>
          <a:extLst>
            <a:ext uri="{909E8E84-426E-40dd-AFC4-6F175D3DCCD1}">
              <a14:hiddenFill xmlns:a14="http://schemas.microsoft.com/office/drawing/2010/main">
                <a:solidFill>
                  <a:srgbClr val="FFFFFF"/>
                </a:solidFill>
              </a14:hiddenFill>
            </a:ext>
          </a:extLst>
        </p:spPr>
      </p:pic>
      <p:sp>
        <p:nvSpPr>
          <p:cNvPr id="21" name="Shape 173"/>
          <p:cNvSpPr txBox="1">
            <a:spLocks/>
          </p:cNvSpPr>
          <p:nvPr/>
        </p:nvSpPr>
        <p:spPr>
          <a:xfrm>
            <a:off x="6286094" y="4074373"/>
            <a:ext cx="2401233" cy="399511"/>
          </a:xfrm>
          <a:prstGeom prst="rect">
            <a:avLst/>
          </a:prstGeom>
          <a:solidFill>
            <a:schemeClr val="bg2">
              <a:alpha val="85000"/>
            </a:schemeClr>
          </a:solidFill>
        </p:spPr>
        <p:txBody>
          <a:bodyPr wrap="square" lIns="91425" tIns="9144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100" b="1" dirty="0">
                <a:solidFill>
                  <a:schemeClr val="bg1"/>
                </a:solidFill>
                <a:latin typeface="Calibri"/>
                <a:cs typeface="Calibri"/>
              </a:rPr>
              <a:t>To</a:t>
            </a:r>
            <a:r>
              <a:rPr lang="en-US" sz="1100" dirty="0">
                <a:solidFill>
                  <a:schemeClr val="bg1"/>
                </a:solidFill>
                <a:latin typeface="Calibri"/>
                <a:cs typeface="Calibri"/>
              </a:rPr>
              <a:t>..</a:t>
            </a:r>
            <a:r>
              <a:rPr lang="en-US" sz="1100" dirty="0" smtClean="0">
                <a:solidFill>
                  <a:schemeClr val="bg1"/>
                </a:solidFill>
                <a:latin typeface="Calibri"/>
                <a:cs typeface="Calibri"/>
              </a:rPr>
              <a:t>.a virtual tour guide sharing historic info w/ visual enhancements</a:t>
            </a:r>
            <a:endParaRPr lang="en" sz="1100" dirty="0">
              <a:solidFill>
                <a:schemeClr val="bg1"/>
              </a:solidFill>
              <a:latin typeface="Calibri"/>
              <a:cs typeface="Calibri"/>
            </a:endParaRPr>
          </a:p>
        </p:txBody>
      </p:sp>
      <p:sp>
        <p:nvSpPr>
          <p:cNvPr id="22" name="TextBox 21"/>
          <p:cNvSpPr txBox="1"/>
          <p:nvPr/>
        </p:nvSpPr>
        <p:spPr>
          <a:xfrm>
            <a:off x="3369872" y="1004665"/>
            <a:ext cx="2399766" cy="338554"/>
          </a:xfrm>
          <a:prstGeom prst="rect">
            <a:avLst/>
          </a:prstGeom>
          <a:noFill/>
        </p:spPr>
        <p:txBody>
          <a:bodyPr wrap="square" rtlCol="0" anchor="ctr" anchorCtr="0">
            <a:spAutoFit/>
          </a:bodyPr>
          <a:lstStyle/>
          <a:p>
            <a:pPr algn="ctr"/>
            <a:r>
              <a:rPr lang="en-US" sz="1600" b="1" dirty="0" smtClean="0">
                <a:solidFill>
                  <a:srgbClr val="666666"/>
                </a:solidFill>
                <a:latin typeface="Calibri"/>
                <a:cs typeface="Calibri"/>
              </a:rPr>
              <a:t>Real Estate</a:t>
            </a:r>
            <a:endParaRPr lang="en-US" sz="1600" b="1" dirty="0">
              <a:solidFill>
                <a:srgbClr val="666666"/>
              </a:solidFill>
              <a:latin typeface="Calibri"/>
              <a:cs typeface="Calibri"/>
            </a:endParaRPr>
          </a:p>
        </p:txBody>
      </p:sp>
      <p:sp>
        <p:nvSpPr>
          <p:cNvPr id="23" name="TextBox 22"/>
          <p:cNvSpPr txBox="1"/>
          <p:nvPr/>
        </p:nvSpPr>
        <p:spPr>
          <a:xfrm>
            <a:off x="6286094" y="1004665"/>
            <a:ext cx="2399766" cy="338554"/>
          </a:xfrm>
          <a:prstGeom prst="rect">
            <a:avLst/>
          </a:prstGeom>
          <a:noFill/>
        </p:spPr>
        <p:txBody>
          <a:bodyPr wrap="square" rtlCol="0" anchor="ctr" anchorCtr="0">
            <a:spAutoFit/>
          </a:bodyPr>
          <a:lstStyle/>
          <a:p>
            <a:pPr algn="ctr"/>
            <a:r>
              <a:rPr lang="en-US" sz="1600" b="1" dirty="0" smtClean="0">
                <a:solidFill>
                  <a:srgbClr val="666666"/>
                </a:solidFill>
                <a:latin typeface="Calibri"/>
                <a:cs typeface="Calibri"/>
              </a:rPr>
              <a:t>Travel/Tourism</a:t>
            </a:r>
            <a:endParaRPr lang="en-US" sz="1600" b="1" dirty="0">
              <a:solidFill>
                <a:srgbClr val="666666"/>
              </a:solidFill>
              <a:latin typeface="Calibri"/>
              <a:cs typeface="Calibri"/>
            </a:endParaRPr>
          </a:p>
        </p:txBody>
      </p:sp>
      <p:sp>
        <p:nvSpPr>
          <p:cNvPr id="24" name="Shape 176"/>
          <p:cNvSpPr txBox="1">
            <a:spLocks/>
          </p:cNvSpPr>
          <p:nvPr/>
        </p:nvSpPr>
        <p:spPr>
          <a:xfrm>
            <a:off x="8046600" y="4593900"/>
            <a:ext cx="1097400" cy="54960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fld id="{00000000-1234-1234-1234-123412341234}" type="slidenum">
              <a:rPr lang="en" smtClean="0">
                <a:solidFill>
                  <a:schemeClr val="tx1"/>
                </a:solidFill>
              </a:rPr>
              <a:pPr algn="ctr"/>
              <a:t>9</a:t>
            </a:fld>
            <a:endParaRPr lang="en" dirty="0">
              <a:solidFill>
                <a:schemeClr val="tx1"/>
              </a:solidFill>
            </a:endParaRPr>
          </a:p>
        </p:txBody>
      </p:sp>
    </p:spTree>
    <p:extLst>
      <p:ext uri="{BB962C8B-B14F-4D97-AF65-F5344CB8AC3E}">
        <p14:creationId xmlns:p14="http://schemas.microsoft.com/office/powerpoint/2010/main" val="299472161"/>
      </p:ext>
    </p:extLst>
  </p:cSld>
  <p:clrMapOvr>
    <a:masterClrMapping/>
  </p:clrMapOvr>
</p:sld>
</file>

<file path=ppt/theme/theme1.xml><?xml version="1.0" encoding="utf-8"?>
<a:theme xmlns:a="http://schemas.openxmlformats.org/drawingml/2006/main" name="Laerte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1706</TotalTime>
  <Words>540</Words>
  <Application>Microsoft Macintosh PowerPoint</Application>
  <PresentationFormat>On-screen Show (16:9)</PresentationFormat>
  <Paragraphs>101</Paragraphs>
  <Slides>12</Slides>
  <Notes>7</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Laertes template</vt:lpstr>
      <vt:lpstr>LOCATEAR A Glimpse Group Company  </vt:lpstr>
      <vt:lpstr>PowerPoint Presentation</vt:lpstr>
      <vt:lpstr>An Evolution In Storefront Promotions</vt:lpstr>
      <vt:lpstr>LocateAR</vt:lpstr>
      <vt:lpstr>LocateAR Service Model Structure</vt:lpstr>
      <vt:lpstr>Immersive Market Capitalization</vt:lpstr>
      <vt:lpstr>LocateAR Rewards Deal Seekers</vt:lpstr>
      <vt:lpstr>Featured Content (links)</vt:lpstr>
      <vt:lpstr>Enhancing Efficiency &amp; Design Across Industries</vt:lpstr>
      <vt:lpstr>Data Analytics Implementation for AR</vt:lpstr>
      <vt:lpstr>LocateAR SDK &amp; API</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cp:lastModifiedBy>Doug/Monaco</cp:lastModifiedBy>
  <cp:revision>221</cp:revision>
  <cp:lastPrinted>2017-11-30T23:16:21Z</cp:lastPrinted>
  <dcterms:modified xsi:type="dcterms:W3CDTF">2018-01-26T01:47:04Z</dcterms:modified>
</cp:coreProperties>
</file>